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1" r:id="rId1"/>
  </p:sldMasterIdLst>
  <p:notesMasterIdLst>
    <p:notesMasterId r:id="rId3"/>
  </p:notesMasterIdLst>
  <p:handoutMasterIdLst>
    <p:handoutMasterId r:id="rId4"/>
  </p:handoutMasterIdLst>
  <p:sldIdLst>
    <p:sldId id="399" r:id="rId2"/>
  </p:sldIdLst>
  <p:sldSz cx="10287000" cy="7239000"/>
  <p:notesSz cx="6797675" cy="9874250"/>
  <p:custDataLst>
    <p:tags r:id="rId5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pitchFamily="34" charset="0"/>
        <a:ea typeface="Geneva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pitchFamily="34" charset="0"/>
        <a:ea typeface="Geneva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pitchFamily="34" charset="0"/>
        <a:ea typeface="Geneva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pitchFamily="34" charset="0"/>
        <a:ea typeface="Geneva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pitchFamily="34" charset="0"/>
        <a:ea typeface="Geneva" charset="-128"/>
        <a:cs typeface="+mn-cs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Arial" pitchFamily="34" charset="0"/>
        <a:ea typeface="Geneva" charset="-128"/>
        <a:cs typeface="+mn-cs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Arial" pitchFamily="34" charset="0"/>
        <a:ea typeface="Geneva" charset="-128"/>
        <a:cs typeface="+mn-cs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Arial" pitchFamily="34" charset="0"/>
        <a:ea typeface="Geneva" charset="-128"/>
        <a:cs typeface="+mn-cs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Arial" pitchFamily="34" charset="0"/>
        <a:ea typeface="Geneva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5">
          <p15:clr>
            <a:srgbClr val="A4A3A4"/>
          </p15:clr>
        </p15:guide>
        <p15:guide id="2" orient="horz" pos="284">
          <p15:clr>
            <a:srgbClr val="A4A3A4"/>
          </p15:clr>
        </p15:guide>
        <p15:guide id="3" pos="155">
          <p15:clr>
            <a:srgbClr val="A4A3A4"/>
          </p15:clr>
        </p15:guide>
        <p15:guide id="4" pos="63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 useTimings="0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D57A6"/>
    <a:srgbClr val="DE2920"/>
    <a:srgbClr val="748BC6"/>
    <a:srgbClr val="A5B0DA"/>
    <a:srgbClr val="BCC3E4"/>
    <a:srgbClr val="D2D7EE"/>
    <a:srgbClr val="E3E5F0"/>
    <a:srgbClr val="DDDDDD"/>
    <a:srgbClr val="959595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280" autoAdjust="0"/>
    <p:restoredTop sz="90982" autoAdjust="0"/>
  </p:normalViewPr>
  <p:slideViewPr>
    <p:cSldViewPr showGuides="1">
      <p:cViewPr varScale="1">
        <p:scale>
          <a:sx n="84" d="100"/>
          <a:sy n="84" d="100"/>
        </p:scale>
        <p:origin x="638" y="106"/>
      </p:cViewPr>
      <p:guideLst>
        <p:guide orient="horz" pos="965"/>
        <p:guide orient="horz" pos="284"/>
        <p:guide pos="155"/>
        <p:guide pos="63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9" d="100"/>
          <a:sy n="89" d="100"/>
        </p:scale>
        <p:origin x="-3780" y="-11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14288"/>
            <a:ext cx="2946401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989" tIns="0" rIns="18989" bIns="0" numCol="1" anchor="t" anchorCtr="0" compatLnSpc="1">
            <a:prstTxWarp prst="textNoShape">
              <a:avLst/>
            </a:prstTxWarp>
          </a:bodyPr>
          <a:lstStyle>
            <a:lvl1pPr defTabSz="787400" eaLnBrk="0" hangingPunct="0">
              <a:spcBef>
                <a:spcPct val="0"/>
              </a:spcBef>
              <a:buClrTx/>
              <a:buFontTx/>
              <a:buNone/>
              <a:defRPr sz="1000" i="1" dirty="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14288"/>
            <a:ext cx="29464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989" tIns="0" rIns="18989" bIns="0" numCol="1" anchor="t" anchorCtr="0" compatLnSpc="1">
            <a:prstTxWarp prst="textNoShape">
              <a:avLst/>
            </a:prstTxWarp>
          </a:bodyPr>
          <a:lstStyle>
            <a:lvl1pPr algn="r" defTabSz="787400" eaLnBrk="0" hangingPunct="0">
              <a:spcBef>
                <a:spcPct val="0"/>
              </a:spcBef>
              <a:buClrTx/>
              <a:buFontTx/>
              <a:buNone/>
              <a:defRPr sz="1000" i="1" dirty="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9399588"/>
            <a:ext cx="2946401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989" tIns="0" rIns="18989" bIns="0" numCol="1" anchor="b" anchorCtr="0" compatLnSpc="1">
            <a:prstTxWarp prst="textNoShape">
              <a:avLst/>
            </a:prstTxWarp>
          </a:bodyPr>
          <a:lstStyle>
            <a:lvl1pPr defTabSz="787400" eaLnBrk="0" hangingPunct="0">
              <a:spcBef>
                <a:spcPct val="0"/>
              </a:spcBef>
              <a:buClrTx/>
              <a:buFontTx/>
              <a:buNone/>
              <a:defRPr sz="1000" i="1" dirty="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399588"/>
            <a:ext cx="29464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989" tIns="0" rIns="18989" bIns="0" numCol="1" anchor="b" anchorCtr="0" compatLnSpc="1">
            <a:prstTxWarp prst="textNoShape">
              <a:avLst/>
            </a:prstTxWarp>
          </a:bodyPr>
          <a:lstStyle>
            <a:lvl1pPr algn="r" defTabSz="787400" eaLnBrk="0" hangingPunct="0">
              <a:defRPr sz="1000" i="1">
                <a:solidFill>
                  <a:schemeClr val="tx1"/>
                </a:solidFill>
              </a:defRPr>
            </a:lvl1pPr>
          </a:lstStyle>
          <a:p>
            <a:fld id="{FF253800-93B4-4FA8-8B69-C055C3EE474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69415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14288"/>
            <a:ext cx="2946401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989" tIns="0" rIns="18989" bIns="0" numCol="1" anchor="t" anchorCtr="0" compatLnSpc="1">
            <a:prstTxWarp prst="textNoShape">
              <a:avLst/>
            </a:prstTxWarp>
          </a:bodyPr>
          <a:lstStyle>
            <a:lvl1pPr defTabSz="787400" eaLnBrk="0" hangingPunct="0">
              <a:spcBef>
                <a:spcPct val="0"/>
              </a:spcBef>
              <a:buClrTx/>
              <a:buFontTx/>
              <a:buNone/>
              <a:defRPr sz="1000" i="1" dirty="0">
                <a:solidFill>
                  <a:schemeClr val="tx1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14288"/>
            <a:ext cx="29464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989" tIns="0" rIns="18989" bIns="0" numCol="1" anchor="t" anchorCtr="0" compatLnSpc="1">
            <a:prstTxWarp prst="textNoShape">
              <a:avLst/>
            </a:prstTxWarp>
          </a:bodyPr>
          <a:lstStyle>
            <a:lvl1pPr algn="r" defTabSz="787400" eaLnBrk="0" hangingPunct="0">
              <a:spcBef>
                <a:spcPct val="0"/>
              </a:spcBef>
              <a:buClrTx/>
              <a:buFontTx/>
              <a:buNone/>
              <a:defRPr sz="1000" i="1" dirty="0">
                <a:solidFill>
                  <a:schemeClr val="tx1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399588"/>
            <a:ext cx="2946401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989" tIns="0" rIns="18989" bIns="0" numCol="1" anchor="b" anchorCtr="0" compatLnSpc="1">
            <a:prstTxWarp prst="textNoShape">
              <a:avLst/>
            </a:prstTxWarp>
          </a:bodyPr>
          <a:lstStyle>
            <a:lvl1pPr defTabSz="787400" eaLnBrk="0" hangingPunct="0">
              <a:spcBef>
                <a:spcPct val="0"/>
              </a:spcBef>
              <a:buClrTx/>
              <a:buFontTx/>
              <a:buNone/>
              <a:defRPr sz="1000" i="1" dirty="0">
                <a:solidFill>
                  <a:schemeClr val="tx1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399588"/>
            <a:ext cx="29464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989" tIns="0" rIns="18989" bIns="0" numCol="1" anchor="b" anchorCtr="0" compatLnSpc="1">
            <a:prstTxWarp prst="textNoShape">
              <a:avLst/>
            </a:prstTxWarp>
          </a:bodyPr>
          <a:lstStyle>
            <a:lvl1pPr algn="r" defTabSz="7874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0686B318-9900-4B60-9C5E-3A3B1013DFE3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03763"/>
            <a:ext cx="4984750" cy="446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62" tIns="47472" rIns="93362" bIns="474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93191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860425"/>
            <a:ext cx="4914900" cy="3457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308719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Geneva" charset="-128"/>
        <a:cs typeface="+mn-cs"/>
      </a:defRPr>
    </a:lvl1pPr>
    <a:lvl2pPr marL="465138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Geneva" charset="-128"/>
        <a:cs typeface="+mn-cs"/>
      </a:defRPr>
    </a:lvl2pPr>
    <a:lvl3pPr marL="930275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Geneva" charset="-128"/>
        <a:cs typeface="+mn-cs"/>
      </a:defRPr>
    </a:lvl3pPr>
    <a:lvl4pPr marL="1395413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Geneva" charset="-128"/>
        <a:cs typeface="+mn-cs"/>
      </a:defRPr>
    </a:lvl4pPr>
    <a:lvl5pPr marL="1862138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Geneva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3"/>
          <p:cNvSpPr>
            <a:spLocks noChangeShapeType="1"/>
          </p:cNvSpPr>
          <p:nvPr/>
        </p:nvSpPr>
        <p:spPr bwMode="gray">
          <a:xfrm>
            <a:off x="0" y="1335088"/>
            <a:ext cx="10287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 noProof="0" dirty="0"/>
          </a:p>
        </p:txBody>
      </p:sp>
      <p:sp>
        <p:nvSpPr>
          <p:cNvPr id="5" name="Line 34"/>
          <p:cNvSpPr>
            <a:spLocks noChangeShapeType="1"/>
          </p:cNvSpPr>
          <p:nvPr/>
        </p:nvSpPr>
        <p:spPr bwMode="gray">
          <a:xfrm>
            <a:off x="0" y="6675438"/>
            <a:ext cx="10287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 noProof="0" dirty="0"/>
          </a:p>
        </p:txBody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 bwMode="gray">
          <a:xfrm>
            <a:off x="2995364" y="3190934"/>
            <a:ext cx="6324600" cy="3693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lang="de-DE" sz="2400" kern="1200" dirty="0"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 bwMode="gray">
          <a:xfrm>
            <a:off x="2995364" y="4609028"/>
            <a:ext cx="63246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no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lang="de-DE" sz="1600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de-DE" noProof="0" dirty="0"/>
          </a:p>
        </p:txBody>
      </p:sp>
      <p:pic>
        <p:nvPicPr>
          <p:cNvPr id="22" name="Picture 2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63" y="6891338"/>
            <a:ext cx="846137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uppieren 11"/>
          <p:cNvGrpSpPr/>
          <p:nvPr userDrawn="1"/>
        </p:nvGrpSpPr>
        <p:grpSpPr>
          <a:xfrm>
            <a:off x="7591840" y="0"/>
            <a:ext cx="2541588" cy="1287463"/>
            <a:chOff x="7591840" y="0"/>
            <a:chExt cx="2541588" cy="1287463"/>
          </a:xfrm>
        </p:grpSpPr>
        <p:sp>
          <p:nvSpPr>
            <p:cNvPr id="13" name="Rectangle 72"/>
            <p:cNvSpPr>
              <a:spLocks noChangeArrowheads="1"/>
            </p:cNvSpPr>
            <p:nvPr userDrawn="1"/>
          </p:nvSpPr>
          <p:spPr bwMode="auto">
            <a:xfrm>
              <a:off x="7591840" y="638175"/>
              <a:ext cx="2541588" cy="64928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100841" tIns="50421" rIns="100841" bIns="50421">
              <a:spAutoFit/>
            </a:bodyPr>
            <a:lstStyle>
              <a:lvl1pPr defTabSz="10017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500063" defTabSz="10017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001713" defTabSz="10017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501775" defTabSz="10017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03425" defTabSz="10017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460625" defTabSz="1001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17825" defTabSz="1001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375025" defTabSz="1001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32225" defTabSz="1001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 eaLnBrk="0" hangingPunct="0">
                <a:defRPr/>
              </a:pPr>
              <a:r>
                <a:rPr lang="de-DE" altLang="en-US" sz="1200" dirty="0">
                  <a:solidFill>
                    <a:schemeClr val="tx2"/>
                  </a:solidFill>
                  <a:latin typeface="Arial" charset="0"/>
                </a:rPr>
                <a:t>Bayerische Beamtenkrankenkasse</a:t>
              </a:r>
            </a:p>
            <a:p>
              <a:pPr algn="r" eaLnBrk="0" hangingPunct="0">
                <a:defRPr/>
              </a:pPr>
              <a:r>
                <a:rPr lang="de-DE" altLang="en-US" sz="1200" dirty="0">
                  <a:solidFill>
                    <a:schemeClr val="tx2"/>
                  </a:solidFill>
                  <a:latin typeface="Arial" charset="0"/>
                </a:rPr>
                <a:t>Union Krankenversicherung</a:t>
              </a:r>
            </a:p>
            <a:p>
              <a:pPr algn="r" eaLnBrk="0" hangingPunct="0">
                <a:defRPr/>
              </a:pPr>
              <a:r>
                <a:rPr lang="de-DE" altLang="en-US" sz="1200" dirty="0">
                  <a:solidFill>
                    <a:schemeClr val="tx2"/>
                  </a:solidFill>
                  <a:latin typeface="Arial" charset="0"/>
                </a:rPr>
                <a:t>Union Reiseversicherung</a:t>
              </a:r>
            </a:p>
          </p:txBody>
        </p:sp>
        <p:sp>
          <p:nvSpPr>
            <p:cNvPr id="14" name="Rectangle 73"/>
            <p:cNvSpPr>
              <a:spLocks noChangeArrowheads="1"/>
            </p:cNvSpPr>
            <p:nvPr userDrawn="1"/>
          </p:nvSpPr>
          <p:spPr bwMode="auto">
            <a:xfrm>
              <a:off x="7893465" y="0"/>
              <a:ext cx="2239963" cy="69532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100841" tIns="50421" rIns="100841" bIns="50421">
              <a:spAutoFit/>
            </a:bodyPr>
            <a:lstStyle>
              <a:lvl1pPr defTabSz="10017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500063" defTabSz="10017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001713" defTabSz="10017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501775" defTabSz="10017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03425" defTabSz="10017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460625" defTabSz="1001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17825" defTabSz="1001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375025" defTabSz="1001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32225" defTabSz="1001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hangingPunct="0">
                <a:defRPr/>
              </a:pPr>
              <a:r>
                <a:rPr lang="de-DE" altLang="en-US" sz="3900" dirty="0">
                  <a:solidFill>
                    <a:schemeClr val="tx2"/>
                  </a:solidFill>
                  <a:latin typeface="Arial" charset="0"/>
                </a:rPr>
                <a:t>CONSAL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247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_mit 2.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246956" y="1819275"/>
            <a:ext cx="4752000" cy="6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1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5288044" y="1819275"/>
            <a:ext cx="4752000" cy="6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1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2"/>
          </p:nvPr>
        </p:nvSpPr>
        <p:spPr bwMode="gray">
          <a:xfrm>
            <a:off x="246956" y="2467348"/>
            <a:ext cx="4752000" cy="403187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Inhaltsplatzhalter 5"/>
          <p:cNvSpPr>
            <a:spLocks noGrp="1"/>
          </p:cNvSpPr>
          <p:nvPr>
            <p:ph sz="quarter" idx="4"/>
          </p:nvPr>
        </p:nvSpPr>
        <p:spPr bwMode="gray">
          <a:xfrm>
            <a:off x="5288044" y="2467348"/>
            <a:ext cx="4752000" cy="403187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Datumsplatzhalter 1"/>
          <p:cNvSpPr>
            <a:spLocks noGrp="1"/>
          </p:cNvSpPr>
          <p:nvPr>
            <p:ph type="dt" sz="half" idx="10"/>
          </p:nvPr>
        </p:nvSpPr>
        <p:spPr bwMode="gray">
          <a:xfrm>
            <a:off x="247650" y="6859538"/>
            <a:ext cx="2736000" cy="1080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 lang="en-US" sz="700" smtClean="0">
                <a:solidFill>
                  <a:schemeClr val="tx1"/>
                </a:solidFill>
              </a:defRPr>
            </a:lvl1pPr>
          </a:lstStyle>
          <a:p>
            <a:pPr eaLnBrk="0" hangingPunct="0">
              <a:buClr>
                <a:schemeClr val="tx2"/>
              </a:buClr>
              <a:buFont typeface="Wingdings" pitchFamily="2" charset="2"/>
              <a:buNone/>
            </a:pPr>
            <a:r>
              <a:rPr lang="en-US" smtClean="0"/>
              <a:t>Abt., Referent, Datum</a:t>
            </a:r>
            <a:endParaRPr lang="de-DE" dirty="0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11"/>
          </p:nvPr>
        </p:nvSpPr>
        <p:spPr bwMode="gray">
          <a:xfrm>
            <a:off x="247650" y="6751588"/>
            <a:ext cx="2736000" cy="10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 lang="de-DE" sz="700" smtClean="0">
                <a:solidFill>
                  <a:schemeClr val="tx1"/>
                </a:solidFill>
              </a:defRPr>
            </a:lvl1pPr>
          </a:lstStyle>
          <a:p>
            <a:pPr eaLnBrk="0" hangingPunct="0">
              <a:buClr>
                <a:schemeClr val="tx2"/>
              </a:buClr>
              <a:buFont typeface="Wingdings" pitchFamily="2" charset="2"/>
              <a:buNone/>
            </a:pPr>
            <a:r>
              <a:rPr lang="en-US" smtClean="0"/>
              <a:t>Seite </a:t>
            </a:r>
            <a:fld id="{45C090B0-7756-4C50-9CCD-2BF334469C8D}" type="slidenum">
              <a:rPr lang="en-US" smtClean="0"/>
              <a:pPr eaLnBrk="0" hangingPunct="0">
                <a:buClr>
                  <a:schemeClr val="tx2"/>
                </a:buClr>
                <a:buFont typeface="Wingdings" pitchFamily="2" charset="2"/>
                <a:buNone/>
              </a:pPr>
              <a:t>‹Nr.›</a:t>
            </a:fld>
            <a:endParaRPr lang="en-US" dirty="0"/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12"/>
          </p:nvPr>
        </p:nvSpPr>
        <p:spPr bwMode="gray">
          <a:xfrm>
            <a:off x="247650" y="163513"/>
            <a:ext cx="7344000" cy="1980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/>
          <a:lstStyle>
            <a:lvl1pPr>
              <a:defRPr lang="de-DE" sz="700" smtClean="0"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de-DE" smtClean="0"/>
              <a:t>CONSAL … die PowerPoint-Vorlage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98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1"/>
          <p:cNvSpPr>
            <a:spLocks noGrp="1"/>
          </p:cNvSpPr>
          <p:nvPr>
            <p:ph type="dt" sz="half" idx="2"/>
          </p:nvPr>
        </p:nvSpPr>
        <p:spPr bwMode="gray">
          <a:xfrm>
            <a:off x="247650" y="6859538"/>
            <a:ext cx="2736000" cy="1080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 lang="en-US" sz="700" smtClean="0">
                <a:solidFill>
                  <a:schemeClr val="tx1"/>
                </a:solidFill>
              </a:defRPr>
            </a:lvl1pPr>
          </a:lstStyle>
          <a:p>
            <a:pPr eaLnBrk="0" hangingPunct="0">
              <a:buClr>
                <a:schemeClr val="tx2"/>
              </a:buClr>
              <a:buFont typeface="Wingdings" pitchFamily="2" charset="2"/>
              <a:buNone/>
            </a:pPr>
            <a:r>
              <a:rPr lang="en-US" smtClean="0"/>
              <a:t>Abt., Referent, Datum</a:t>
            </a:r>
            <a:endParaRPr lang="de-DE" dirty="0"/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4"/>
          </p:nvPr>
        </p:nvSpPr>
        <p:spPr bwMode="gray">
          <a:xfrm>
            <a:off x="247650" y="6751588"/>
            <a:ext cx="2736000" cy="10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 lang="de-DE" sz="700" smtClean="0">
                <a:solidFill>
                  <a:schemeClr val="tx1"/>
                </a:solidFill>
              </a:defRPr>
            </a:lvl1pPr>
          </a:lstStyle>
          <a:p>
            <a:pPr eaLnBrk="0" hangingPunct="0">
              <a:buClr>
                <a:schemeClr val="tx2"/>
              </a:buClr>
              <a:buFont typeface="Wingdings" pitchFamily="2" charset="2"/>
              <a:buNone/>
            </a:pPr>
            <a:r>
              <a:rPr lang="en-US" smtClean="0"/>
              <a:t>Seite </a:t>
            </a:r>
            <a:fld id="{45C090B0-7756-4C50-9CCD-2BF334469C8D}" type="slidenum">
              <a:rPr lang="en-US" smtClean="0"/>
              <a:pPr eaLnBrk="0" hangingPunct="0">
                <a:buClr>
                  <a:schemeClr val="tx2"/>
                </a:buClr>
                <a:buFont typeface="Wingdings" pitchFamily="2" charset="2"/>
                <a:buNone/>
              </a:pPr>
              <a:t>‹Nr.›</a:t>
            </a:fld>
            <a:endParaRPr lang="en-US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3"/>
          </p:nvPr>
        </p:nvSpPr>
        <p:spPr bwMode="gray">
          <a:xfrm>
            <a:off x="247650" y="163513"/>
            <a:ext cx="7344000" cy="1980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/>
          <a:lstStyle>
            <a:lvl1pPr>
              <a:defRPr lang="de-DE" sz="700" smtClean="0"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de-DE" smtClean="0"/>
              <a:t>CONSAL … die PowerPoint-Vorlage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36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 bwMode="gray">
          <a:xfrm>
            <a:off x="247650" y="6859538"/>
            <a:ext cx="2736000" cy="1080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 lang="en-US" sz="700" smtClean="0">
                <a:solidFill>
                  <a:schemeClr val="tx1"/>
                </a:solidFill>
              </a:defRPr>
            </a:lvl1pPr>
          </a:lstStyle>
          <a:p>
            <a:pPr eaLnBrk="0" hangingPunct="0">
              <a:buClr>
                <a:schemeClr val="tx2"/>
              </a:buClr>
              <a:buFont typeface="Wingdings" pitchFamily="2" charset="2"/>
              <a:buNone/>
            </a:pPr>
            <a:r>
              <a:rPr lang="en-US" smtClean="0"/>
              <a:t>Abt., Referent, Datum</a:t>
            </a:r>
            <a:endParaRPr lang="de-DE" dirty="0"/>
          </a:p>
        </p:txBody>
      </p:sp>
      <p:sp>
        <p:nvSpPr>
          <p:cNvPr id="3" name="Foliennummernplatzhalter 4"/>
          <p:cNvSpPr>
            <a:spLocks noGrp="1"/>
          </p:cNvSpPr>
          <p:nvPr>
            <p:ph type="sldNum" sz="quarter" idx="4"/>
          </p:nvPr>
        </p:nvSpPr>
        <p:spPr bwMode="gray">
          <a:xfrm>
            <a:off x="247650" y="6751588"/>
            <a:ext cx="2736000" cy="10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 lang="de-DE" sz="700" smtClean="0">
                <a:solidFill>
                  <a:schemeClr val="tx1"/>
                </a:solidFill>
              </a:defRPr>
            </a:lvl1pPr>
          </a:lstStyle>
          <a:p>
            <a:pPr eaLnBrk="0" hangingPunct="0">
              <a:buClr>
                <a:schemeClr val="tx2"/>
              </a:buClr>
              <a:buFont typeface="Wingdings" pitchFamily="2" charset="2"/>
              <a:buNone/>
            </a:pPr>
            <a:r>
              <a:rPr lang="en-US" smtClean="0"/>
              <a:t>Seite </a:t>
            </a:r>
            <a:fld id="{45C090B0-7756-4C50-9CCD-2BF334469C8D}" type="slidenum">
              <a:rPr lang="en-US" smtClean="0"/>
              <a:pPr eaLnBrk="0" hangingPunct="0">
                <a:buClr>
                  <a:schemeClr val="tx2"/>
                </a:buClr>
                <a:buFont typeface="Wingdings" pitchFamily="2" charset="2"/>
                <a:buNone/>
              </a:pPr>
              <a:t>‹Nr.›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 bwMode="gray">
          <a:xfrm>
            <a:off x="247650" y="163513"/>
            <a:ext cx="7344000" cy="1980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/>
          <a:lstStyle>
            <a:lvl1pPr>
              <a:defRPr lang="de-DE" sz="700" smtClean="0"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de-DE" smtClean="0"/>
              <a:t>CONSAL … die PowerPoint-Vorlage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43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65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287000" cy="72396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287000" cy="723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5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ernative 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142875" y="5309838"/>
            <a:ext cx="9781200" cy="12132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0" lang="de-DE" b="0" i="0" u="none" strike="noStrike" kern="1200" cap="none" normalizeH="0" baseline="0" dirty="0">
                <a:ln>
                  <a:noFill/>
                </a:ln>
                <a:solidFill>
                  <a:srgbClr val="0D57A6"/>
                </a:solidFill>
                <a:effectLst/>
                <a:latin typeface="Arial" pitchFamily="34" charset="0"/>
                <a:cs typeface="+mn-cs"/>
              </a:defRPr>
            </a:lvl1pPr>
          </a:lstStyle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142875" y="6184484"/>
            <a:ext cx="9781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0" lang="de-DE" sz="1600" b="0" i="0" u="none" strike="noStrike" kern="1200" cap="none" normalizeH="0" baseline="0" smtClean="0">
                <a:ln>
                  <a:noFill/>
                </a:ln>
                <a:solidFill>
                  <a:srgbClr val="0D57A6"/>
                </a:solidFill>
                <a:effectLst/>
                <a:latin typeface="Arial" pitchFamily="34" charset="0"/>
              </a:defRPr>
            </a:lvl1pPr>
          </a:lstStyle>
          <a:p>
            <a:pPr marL="0" marR="0" lvl="0" indent="0" defTabSz="914400" latinLnBrk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de-DE" smtClean="0"/>
              <a:t>Textmasterformat bearbeiten</a:t>
            </a:r>
          </a:p>
        </p:txBody>
      </p:sp>
      <p:sp>
        <p:nvSpPr>
          <p:cNvPr id="9" name="Rechteck 8"/>
          <p:cNvSpPr/>
          <p:nvPr userDrawn="1"/>
        </p:nvSpPr>
        <p:spPr bwMode="gray">
          <a:xfrm>
            <a:off x="8878" y="6715930"/>
            <a:ext cx="10278122" cy="52307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D57A6"/>
              </a:solidFill>
              <a:effectLst/>
              <a:latin typeface="Arial" pitchFamily="34" charset="0"/>
            </a:endParaRPr>
          </a:p>
        </p:txBody>
      </p:sp>
      <p:pic>
        <p:nvPicPr>
          <p:cNvPr id="10" name="Picture 2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186863" y="6891338"/>
            <a:ext cx="846137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hteck 10"/>
          <p:cNvSpPr/>
          <p:nvPr userDrawn="1"/>
        </p:nvSpPr>
        <p:spPr bwMode="gray">
          <a:xfrm>
            <a:off x="0" y="1315180"/>
            <a:ext cx="10287000" cy="144748"/>
          </a:xfrm>
          <a:prstGeom prst="rect">
            <a:avLst/>
          </a:prstGeom>
          <a:solidFill>
            <a:schemeClr val="accent6"/>
          </a:solidFill>
          <a:ln w="9525">
            <a:noFill/>
          </a:ln>
          <a:effec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29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 bwMode="gray">
          <a:xfrm>
            <a:off x="247650" y="1531598"/>
            <a:ext cx="8388000" cy="50403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1"/>
          <p:cNvSpPr>
            <a:spLocks noGrp="1"/>
          </p:cNvSpPr>
          <p:nvPr>
            <p:ph type="dt" sz="half" idx="2"/>
          </p:nvPr>
        </p:nvSpPr>
        <p:spPr bwMode="gray">
          <a:xfrm>
            <a:off x="247650" y="6859538"/>
            <a:ext cx="2736000" cy="1080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 lang="en-US" sz="700" smtClean="0">
                <a:solidFill>
                  <a:schemeClr val="tx1"/>
                </a:solidFill>
              </a:defRPr>
            </a:lvl1pPr>
          </a:lstStyle>
          <a:p>
            <a:pPr eaLnBrk="0" hangingPunct="0">
              <a:buClr>
                <a:schemeClr val="tx2"/>
              </a:buClr>
              <a:buFont typeface="Wingdings" pitchFamily="2" charset="2"/>
              <a:buNone/>
            </a:pPr>
            <a:r>
              <a:rPr lang="en-US" smtClean="0"/>
              <a:t>Abt., Referent, Datum</a:t>
            </a:r>
            <a:endParaRPr lang="de-DE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4"/>
          </p:nvPr>
        </p:nvSpPr>
        <p:spPr bwMode="gray">
          <a:xfrm>
            <a:off x="247650" y="6751588"/>
            <a:ext cx="2736000" cy="10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 lang="de-DE" sz="700" smtClean="0">
                <a:solidFill>
                  <a:schemeClr val="tx1"/>
                </a:solidFill>
              </a:defRPr>
            </a:lvl1pPr>
          </a:lstStyle>
          <a:p>
            <a:pPr eaLnBrk="0" hangingPunct="0">
              <a:buClr>
                <a:schemeClr val="tx2"/>
              </a:buClr>
              <a:buFont typeface="Wingdings" pitchFamily="2" charset="2"/>
              <a:buNone/>
            </a:pPr>
            <a:r>
              <a:rPr lang="en-US" smtClean="0"/>
              <a:t>Seite </a:t>
            </a:r>
            <a:fld id="{45C090B0-7756-4C50-9CCD-2BF334469C8D}" type="slidenum">
              <a:rPr lang="en-US" smtClean="0"/>
              <a:pPr eaLnBrk="0" hangingPunct="0">
                <a:buClr>
                  <a:schemeClr val="tx2"/>
                </a:buClr>
                <a:buFont typeface="Wingdings" pitchFamily="2" charset="2"/>
                <a:buNone/>
              </a:pPr>
              <a:t>‹Nr.›</a:t>
            </a:fld>
            <a:endParaRPr lang="en-US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3"/>
          </p:nvPr>
        </p:nvSpPr>
        <p:spPr bwMode="gray">
          <a:xfrm>
            <a:off x="247650" y="163513"/>
            <a:ext cx="7344000" cy="1980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/>
          <a:lstStyle>
            <a:lvl1pPr>
              <a:defRPr lang="de-DE" sz="700" smtClean="0"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de-DE" smtClean="0"/>
              <a:t>CONSAL … die PowerPoint-Vorlage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89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_mit 2.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 bwMode="gray">
          <a:xfrm>
            <a:off x="247650" y="1819275"/>
            <a:ext cx="8388000" cy="46799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1"/>
          <p:cNvSpPr>
            <a:spLocks noGrp="1"/>
          </p:cNvSpPr>
          <p:nvPr>
            <p:ph type="dt" sz="half" idx="2"/>
          </p:nvPr>
        </p:nvSpPr>
        <p:spPr bwMode="gray">
          <a:xfrm>
            <a:off x="247650" y="6859538"/>
            <a:ext cx="2736000" cy="1080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 lang="en-US" sz="700" smtClean="0">
                <a:solidFill>
                  <a:schemeClr val="tx1"/>
                </a:solidFill>
              </a:defRPr>
            </a:lvl1pPr>
          </a:lstStyle>
          <a:p>
            <a:pPr eaLnBrk="0" hangingPunct="0">
              <a:buClr>
                <a:schemeClr val="tx2"/>
              </a:buClr>
              <a:buFont typeface="Wingdings" pitchFamily="2" charset="2"/>
              <a:buNone/>
            </a:pPr>
            <a:r>
              <a:rPr lang="en-US" smtClean="0"/>
              <a:t>Abt., Referent, Datum</a:t>
            </a:r>
            <a:endParaRPr lang="de-DE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4"/>
          </p:nvPr>
        </p:nvSpPr>
        <p:spPr bwMode="gray">
          <a:xfrm>
            <a:off x="247650" y="6751588"/>
            <a:ext cx="2736000" cy="10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 lang="de-DE" sz="700" smtClean="0">
                <a:solidFill>
                  <a:schemeClr val="tx1"/>
                </a:solidFill>
              </a:defRPr>
            </a:lvl1pPr>
          </a:lstStyle>
          <a:p>
            <a:pPr eaLnBrk="0" hangingPunct="0">
              <a:buClr>
                <a:schemeClr val="tx2"/>
              </a:buClr>
              <a:buFont typeface="Wingdings" pitchFamily="2" charset="2"/>
              <a:buNone/>
            </a:pPr>
            <a:r>
              <a:rPr lang="en-US" smtClean="0"/>
              <a:t>Seite </a:t>
            </a:r>
            <a:fld id="{45C090B0-7756-4C50-9CCD-2BF334469C8D}" type="slidenum">
              <a:rPr lang="en-US" smtClean="0"/>
              <a:pPr eaLnBrk="0" hangingPunct="0">
                <a:buClr>
                  <a:schemeClr val="tx2"/>
                </a:buClr>
                <a:buFont typeface="Wingdings" pitchFamily="2" charset="2"/>
                <a:buNone/>
              </a:pPr>
              <a:t>‹Nr.›</a:t>
            </a:fld>
            <a:endParaRPr lang="en-US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3"/>
          </p:nvPr>
        </p:nvSpPr>
        <p:spPr bwMode="gray">
          <a:xfrm>
            <a:off x="247650" y="163513"/>
            <a:ext cx="7344000" cy="1980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/>
          <a:lstStyle>
            <a:lvl1pPr>
              <a:defRPr lang="de-DE" sz="700" smtClean="0"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de-DE" smtClean="0"/>
              <a:t>CONSAL … die PowerPoint-Vorlage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6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zentr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 bwMode="gray">
          <a:xfrm>
            <a:off x="750887" y="1531598"/>
            <a:ext cx="8785225" cy="50403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1"/>
          <p:cNvSpPr>
            <a:spLocks noGrp="1"/>
          </p:cNvSpPr>
          <p:nvPr>
            <p:ph type="dt" sz="half" idx="2"/>
          </p:nvPr>
        </p:nvSpPr>
        <p:spPr bwMode="gray">
          <a:xfrm>
            <a:off x="247650" y="6859538"/>
            <a:ext cx="2736000" cy="1080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 lang="en-US" sz="700" smtClean="0">
                <a:solidFill>
                  <a:schemeClr val="tx1"/>
                </a:solidFill>
              </a:defRPr>
            </a:lvl1pPr>
          </a:lstStyle>
          <a:p>
            <a:pPr eaLnBrk="0" hangingPunct="0">
              <a:buClr>
                <a:schemeClr val="tx2"/>
              </a:buClr>
              <a:buFont typeface="Wingdings" pitchFamily="2" charset="2"/>
              <a:buNone/>
            </a:pPr>
            <a:r>
              <a:rPr lang="en-US" smtClean="0"/>
              <a:t>Abt., Referent, Datum</a:t>
            </a:r>
            <a:endParaRPr lang="de-DE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4"/>
          </p:nvPr>
        </p:nvSpPr>
        <p:spPr bwMode="gray">
          <a:xfrm>
            <a:off x="247650" y="6751588"/>
            <a:ext cx="2736000" cy="10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 lang="de-DE" sz="700" smtClean="0">
                <a:solidFill>
                  <a:schemeClr val="tx1"/>
                </a:solidFill>
              </a:defRPr>
            </a:lvl1pPr>
          </a:lstStyle>
          <a:p>
            <a:pPr eaLnBrk="0" hangingPunct="0">
              <a:buClr>
                <a:schemeClr val="tx2"/>
              </a:buClr>
              <a:buFont typeface="Wingdings" pitchFamily="2" charset="2"/>
              <a:buNone/>
            </a:pPr>
            <a:r>
              <a:rPr lang="en-US" smtClean="0"/>
              <a:t>Seite </a:t>
            </a:r>
            <a:fld id="{45C090B0-7756-4C50-9CCD-2BF334469C8D}" type="slidenum">
              <a:rPr lang="en-US" smtClean="0"/>
              <a:pPr eaLnBrk="0" hangingPunct="0">
                <a:buClr>
                  <a:schemeClr val="tx2"/>
                </a:buClr>
                <a:buFont typeface="Wingdings" pitchFamily="2" charset="2"/>
                <a:buNone/>
              </a:pPr>
              <a:t>‹Nr.›</a:t>
            </a:fld>
            <a:endParaRPr lang="en-US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3"/>
          </p:nvPr>
        </p:nvSpPr>
        <p:spPr bwMode="gray">
          <a:xfrm>
            <a:off x="247650" y="163513"/>
            <a:ext cx="7344000" cy="1980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/>
          <a:lstStyle>
            <a:lvl1pPr>
              <a:defRPr lang="de-DE" sz="700" smtClean="0"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de-DE" smtClean="0"/>
              <a:t>CONSAL … die PowerPoint-Vorlage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20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zentriert_mit 2.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 bwMode="gray">
          <a:xfrm>
            <a:off x="750889" y="1819275"/>
            <a:ext cx="8785224" cy="46799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1"/>
          <p:cNvSpPr>
            <a:spLocks noGrp="1"/>
          </p:cNvSpPr>
          <p:nvPr>
            <p:ph type="dt" sz="half" idx="2"/>
          </p:nvPr>
        </p:nvSpPr>
        <p:spPr bwMode="gray">
          <a:xfrm>
            <a:off x="247650" y="6859538"/>
            <a:ext cx="2736000" cy="1080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 lang="en-US" sz="700" smtClean="0">
                <a:solidFill>
                  <a:schemeClr val="tx1"/>
                </a:solidFill>
              </a:defRPr>
            </a:lvl1pPr>
          </a:lstStyle>
          <a:p>
            <a:pPr eaLnBrk="0" hangingPunct="0">
              <a:buClr>
                <a:schemeClr val="tx2"/>
              </a:buClr>
              <a:buFont typeface="Wingdings" pitchFamily="2" charset="2"/>
              <a:buNone/>
            </a:pPr>
            <a:r>
              <a:rPr lang="en-US" smtClean="0"/>
              <a:t>Abt., Referent, Datum</a:t>
            </a:r>
            <a:endParaRPr lang="de-DE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4"/>
          </p:nvPr>
        </p:nvSpPr>
        <p:spPr bwMode="gray">
          <a:xfrm>
            <a:off x="247650" y="6751588"/>
            <a:ext cx="2736000" cy="10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 lang="de-DE" sz="700" smtClean="0">
                <a:solidFill>
                  <a:schemeClr val="tx1"/>
                </a:solidFill>
              </a:defRPr>
            </a:lvl1pPr>
          </a:lstStyle>
          <a:p>
            <a:pPr eaLnBrk="0" hangingPunct="0">
              <a:buClr>
                <a:schemeClr val="tx2"/>
              </a:buClr>
              <a:buFont typeface="Wingdings" pitchFamily="2" charset="2"/>
              <a:buNone/>
            </a:pPr>
            <a:r>
              <a:rPr lang="en-US" smtClean="0"/>
              <a:t>Seite </a:t>
            </a:r>
            <a:fld id="{45C090B0-7756-4C50-9CCD-2BF334469C8D}" type="slidenum">
              <a:rPr lang="en-US" smtClean="0"/>
              <a:pPr eaLnBrk="0" hangingPunct="0">
                <a:buClr>
                  <a:schemeClr val="tx2"/>
                </a:buClr>
                <a:buFont typeface="Wingdings" pitchFamily="2" charset="2"/>
                <a:buNone/>
              </a:pPr>
              <a:t>‹Nr.›</a:t>
            </a:fld>
            <a:endParaRPr lang="en-US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3"/>
          </p:nvPr>
        </p:nvSpPr>
        <p:spPr bwMode="gray">
          <a:xfrm>
            <a:off x="247650" y="163513"/>
            <a:ext cx="7344000" cy="1980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/>
          <a:lstStyle>
            <a:lvl1pPr>
              <a:defRPr lang="de-DE" sz="700" smtClean="0"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de-DE" smtClean="0"/>
              <a:t>CONSAL … die PowerPoint-Vorlage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24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sz="half" idx="1"/>
          </p:nvPr>
        </p:nvSpPr>
        <p:spPr bwMode="gray">
          <a:xfrm>
            <a:off x="246955" y="1531598"/>
            <a:ext cx="4752000" cy="50403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 bwMode="gray">
          <a:xfrm>
            <a:off x="5287516" y="1531598"/>
            <a:ext cx="4752000" cy="50403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Datumsplatzhalter 1"/>
          <p:cNvSpPr>
            <a:spLocks noGrp="1"/>
          </p:cNvSpPr>
          <p:nvPr>
            <p:ph type="dt" sz="half" idx="10"/>
          </p:nvPr>
        </p:nvSpPr>
        <p:spPr bwMode="gray">
          <a:xfrm>
            <a:off x="247650" y="6859538"/>
            <a:ext cx="2736000" cy="1080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 lang="en-US" sz="700" smtClean="0">
                <a:solidFill>
                  <a:schemeClr val="tx1"/>
                </a:solidFill>
              </a:defRPr>
            </a:lvl1pPr>
          </a:lstStyle>
          <a:p>
            <a:pPr eaLnBrk="0" hangingPunct="0">
              <a:buClr>
                <a:schemeClr val="tx2"/>
              </a:buClr>
              <a:buFont typeface="Wingdings" pitchFamily="2" charset="2"/>
              <a:buNone/>
            </a:pPr>
            <a:r>
              <a:rPr lang="en-US" smtClean="0"/>
              <a:t>Abt., Referent, Datum</a:t>
            </a:r>
            <a:endParaRPr lang="de-DE" dirty="0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4"/>
          </p:nvPr>
        </p:nvSpPr>
        <p:spPr bwMode="gray">
          <a:xfrm>
            <a:off x="247650" y="6751588"/>
            <a:ext cx="2736000" cy="10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 lang="de-DE" sz="700" smtClean="0">
                <a:solidFill>
                  <a:schemeClr val="tx1"/>
                </a:solidFill>
              </a:defRPr>
            </a:lvl1pPr>
          </a:lstStyle>
          <a:p>
            <a:pPr eaLnBrk="0" hangingPunct="0">
              <a:buClr>
                <a:schemeClr val="tx2"/>
              </a:buClr>
              <a:buFont typeface="Wingdings" pitchFamily="2" charset="2"/>
              <a:buNone/>
            </a:pPr>
            <a:r>
              <a:rPr lang="en-US" smtClean="0"/>
              <a:t>Seite </a:t>
            </a:r>
            <a:fld id="{45C090B0-7756-4C50-9CCD-2BF334469C8D}" type="slidenum">
              <a:rPr lang="en-US" smtClean="0"/>
              <a:pPr eaLnBrk="0" hangingPunct="0">
                <a:buClr>
                  <a:schemeClr val="tx2"/>
                </a:buClr>
                <a:buFont typeface="Wingdings" pitchFamily="2" charset="2"/>
                <a:buNone/>
              </a:pPr>
              <a:t>‹Nr.›</a:t>
            </a:fld>
            <a:endParaRPr lang="en-US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 bwMode="gray">
          <a:xfrm>
            <a:off x="247650" y="163513"/>
            <a:ext cx="7344000" cy="1980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/>
          <a:lstStyle>
            <a:lvl1pPr>
              <a:defRPr lang="de-DE" sz="700" smtClean="0"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de-DE" smtClean="0"/>
              <a:t>CONSAL … die PowerPoint-Vorlage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60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_mit 2.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sz="half" idx="1"/>
          </p:nvPr>
        </p:nvSpPr>
        <p:spPr bwMode="gray">
          <a:xfrm>
            <a:off x="246955" y="1819275"/>
            <a:ext cx="4752000" cy="467995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 bwMode="gray">
          <a:xfrm>
            <a:off x="5287516" y="1819275"/>
            <a:ext cx="4752000" cy="467995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Datumsplatzhalter 1"/>
          <p:cNvSpPr>
            <a:spLocks noGrp="1"/>
          </p:cNvSpPr>
          <p:nvPr>
            <p:ph type="dt" sz="half" idx="10"/>
          </p:nvPr>
        </p:nvSpPr>
        <p:spPr bwMode="gray">
          <a:xfrm>
            <a:off x="247650" y="6859538"/>
            <a:ext cx="2736000" cy="1080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 lang="en-US" sz="700" smtClean="0">
                <a:solidFill>
                  <a:schemeClr val="tx1"/>
                </a:solidFill>
              </a:defRPr>
            </a:lvl1pPr>
          </a:lstStyle>
          <a:p>
            <a:pPr eaLnBrk="0" hangingPunct="0">
              <a:buClr>
                <a:schemeClr val="tx2"/>
              </a:buClr>
              <a:buFont typeface="Wingdings" pitchFamily="2" charset="2"/>
              <a:buNone/>
            </a:pPr>
            <a:r>
              <a:rPr lang="en-US" smtClean="0"/>
              <a:t>Abt., Referent, Datum</a:t>
            </a:r>
            <a:endParaRPr lang="de-DE" dirty="0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4"/>
          </p:nvPr>
        </p:nvSpPr>
        <p:spPr bwMode="gray">
          <a:xfrm>
            <a:off x="247650" y="6751588"/>
            <a:ext cx="2736000" cy="10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 lang="de-DE" sz="700" smtClean="0">
                <a:solidFill>
                  <a:schemeClr val="tx1"/>
                </a:solidFill>
              </a:defRPr>
            </a:lvl1pPr>
          </a:lstStyle>
          <a:p>
            <a:pPr eaLnBrk="0" hangingPunct="0">
              <a:buClr>
                <a:schemeClr val="tx2"/>
              </a:buClr>
              <a:buFont typeface="Wingdings" pitchFamily="2" charset="2"/>
              <a:buNone/>
            </a:pPr>
            <a:r>
              <a:rPr lang="en-US" smtClean="0"/>
              <a:t>Seite </a:t>
            </a:r>
            <a:fld id="{45C090B0-7756-4C50-9CCD-2BF334469C8D}" type="slidenum">
              <a:rPr lang="en-US" smtClean="0"/>
              <a:pPr eaLnBrk="0" hangingPunct="0">
                <a:buClr>
                  <a:schemeClr val="tx2"/>
                </a:buClr>
                <a:buFont typeface="Wingdings" pitchFamily="2" charset="2"/>
                <a:buNone/>
              </a:pPr>
              <a:t>‹Nr.›</a:t>
            </a:fld>
            <a:endParaRPr lang="en-US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 bwMode="gray">
          <a:xfrm>
            <a:off x="247650" y="163513"/>
            <a:ext cx="7344000" cy="1980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/>
          <a:lstStyle>
            <a:lvl1pPr>
              <a:defRPr lang="de-DE" sz="700" smtClean="0"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de-DE" smtClean="0"/>
              <a:t>CONSAL … die PowerPoint-Vorlage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7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246956" y="1459260"/>
            <a:ext cx="4752000" cy="6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1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5288044" y="1459260"/>
            <a:ext cx="4752000" cy="6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1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2"/>
          </p:nvPr>
        </p:nvSpPr>
        <p:spPr bwMode="gray">
          <a:xfrm>
            <a:off x="246956" y="2107332"/>
            <a:ext cx="4752000" cy="439189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Inhaltsplatzhalter 5"/>
          <p:cNvSpPr>
            <a:spLocks noGrp="1"/>
          </p:cNvSpPr>
          <p:nvPr>
            <p:ph sz="quarter" idx="4"/>
          </p:nvPr>
        </p:nvSpPr>
        <p:spPr bwMode="gray">
          <a:xfrm>
            <a:off x="5288044" y="2107332"/>
            <a:ext cx="4752000" cy="439189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Datumsplatzhalter 1"/>
          <p:cNvSpPr>
            <a:spLocks noGrp="1"/>
          </p:cNvSpPr>
          <p:nvPr>
            <p:ph type="dt" sz="half" idx="10"/>
          </p:nvPr>
        </p:nvSpPr>
        <p:spPr bwMode="gray">
          <a:xfrm>
            <a:off x="247650" y="6859538"/>
            <a:ext cx="2736000" cy="1080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 lang="en-US" sz="700" smtClean="0">
                <a:solidFill>
                  <a:schemeClr val="tx1"/>
                </a:solidFill>
              </a:defRPr>
            </a:lvl1pPr>
          </a:lstStyle>
          <a:p>
            <a:pPr eaLnBrk="0" hangingPunct="0">
              <a:buClr>
                <a:schemeClr val="tx2"/>
              </a:buClr>
              <a:buFont typeface="Wingdings" pitchFamily="2" charset="2"/>
              <a:buNone/>
            </a:pPr>
            <a:r>
              <a:rPr lang="en-US" smtClean="0"/>
              <a:t>Abt., Referent, Datum</a:t>
            </a:r>
            <a:endParaRPr lang="de-DE" dirty="0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11"/>
          </p:nvPr>
        </p:nvSpPr>
        <p:spPr bwMode="gray">
          <a:xfrm>
            <a:off x="247650" y="6751588"/>
            <a:ext cx="2736000" cy="10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 lang="de-DE" sz="700" smtClean="0">
                <a:solidFill>
                  <a:schemeClr val="tx1"/>
                </a:solidFill>
              </a:defRPr>
            </a:lvl1pPr>
          </a:lstStyle>
          <a:p>
            <a:pPr eaLnBrk="0" hangingPunct="0">
              <a:buClr>
                <a:schemeClr val="tx2"/>
              </a:buClr>
              <a:buFont typeface="Wingdings" pitchFamily="2" charset="2"/>
              <a:buNone/>
            </a:pPr>
            <a:r>
              <a:rPr lang="en-US" smtClean="0"/>
              <a:t>Seite </a:t>
            </a:r>
            <a:fld id="{45C090B0-7756-4C50-9CCD-2BF334469C8D}" type="slidenum">
              <a:rPr lang="en-US" smtClean="0"/>
              <a:pPr eaLnBrk="0" hangingPunct="0">
                <a:buClr>
                  <a:schemeClr val="tx2"/>
                </a:buClr>
                <a:buFont typeface="Wingdings" pitchFamily="2" charset="2"/>
                <a:buNone/>
              </a:pPr>
              <a:t>‹Nr.›</a:t>
            </a:fld>
            <a:endParaRPr lang="en-US" dirty="0"/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12"/>
          </p:nvPr>
        </p:nvSpPr>
        <p:spPr bwMode="gray">
          <a:xfrm>
            <a:off x="247650" y="163513"/>
            <a:ext cx="7344000" cy="1980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/>
          <a:lstStyle>
            <a:lvl1pPr>
              <a:defRPr lang="de-DE" sz="700" smtClean="0"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de-DE" smtClean="0"/>
              <a:t>CONSAL … die PowerPoint-Vorlage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69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 bwMode="gray">
          <a:xfrm>
            <a:off x="247650" y="163513"/>
            <a:ext cx="7344000" cy="1980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/>
          <a:lstStyle>
            <a:lvl1pPr>
              <a:defRPr lang="de-DE" sz="700" smtClean="0"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de-DE" noProof="0" smtClean="0"/>
              <a:t>CONSAL … die PowerPoint-Vorlage</a:t>
            </a:r>
            <a:endParaRPr lang="de-DE" noProof="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 bwMode="gray">
          <a:xfrm>
            <a:off x="247650" y="6859538"/>
            <a:ext cx="2736000" cy="1080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 lang="en-US" sz="700" smtClean="0">
                <a:solidFill>
                  <a:schemeClr val="tx1"/>
                </a:solidFill>
              </a:defRPr>
            </a:lvl1pPr>
          </a:lstStyle>
          <a:p>
            <a:pPr eaLnBrk="0" hangingPunct="0">
              <a:buClr>
                <a:schemeClr val="tx2"/>
              </a:buClr>
              <a:buFont typeface="Wingdings" pitchFamily="2" charset="2"/>
              <a:buNone/>
            </a:pPr>
            <a:r>
              <a:rPr lang="en-US" noProof="0" smtClean="0"/>
              <a:t>Abt., Referent, Datum</a:t>
            </a:r>
            <a:endParaRPr lang="de-DE" noProof="0" dirty="0"/>
          </a:p>
        </p:txBody>
      </p:sp>
      <p:sp>
        <p:nvSpPr>
          <p:cNvPr id="1032" name="Rechteck 3"/>
          <p:cNvSpPr>
            <a:spLocks noChangeArrowheads="1"/>
          </p:cNvSpPr>
          <p:nvPr/>
        </p:nvSpPr>
        <p:spPr bwMode="gray">
          <a:xfrm>
            <a:off x="247650" y="6967538"/>
            <a:ext cx="2735263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spcBef>
                <a:spcPct val="50000"/>
              </a:spcBef>
              <a:buClr>
                <a:schemeClr val="tx2"/>
              </a:buClr>
              <a:buFont typeface="Wingdings" pitchFamily="2" charset="2"/>
              <a:defRPr sz="1600">
                <a:solidFill>
                  <a:srgbClr val="000000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spcBef>
                <a:spcPct val="50000"/>
              </a:spcBef>
              <a:buClr>
                <a:schemeClr val="tx2"/>
              </a:buClr>
              <a:buFont typeface="Wingdings" pitchFamily="2" charset="2"/>
              <a:defRPr sz="1600">
                <a:solidFill>
                  <a:srgbClr val="000000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spcBef>
                <a:spcPct val="50000"/>
              </a:spcBef>
              <a:buClr>
                <a:schemeClr val="tx2"/>
              </a:buClr>
              <a:buFont typeface="Wingdings" pitchFamily="2" charset="2"/>
              <a:defRPr sz="1600">
                <a:solidFill>
                  <a:srgbClr val="000000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spcBef>
                <a:spcPct val="50000"/>
              </a:spcBef>
              <a:buClr>
                <a:schemeClr val="tx2"/>
              </a:buClr>
              <a:buFont typeface="Wingdings" pitchFamily="2" charset="2"/>
              <a:defRPr sz="1600">
                <a:solidFill>
                  <a:srgbClr val="000000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spcBef>
                <a:spcPct val="50000"/>
              </a:spcBef>
              <a:buClr>
                <a:schemeClr val="tx2"/>
              </a:buClr>
              <a:buFont typeface="Wingdings" pitchFamily="2" charset="2"/>
              <a:defRPr sz="1600">
                <a:solidFill>
                  <a:srgbClr val="000000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600">
                <a:solidFill>
                  <a:srgbClr val="000000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600">
                <a:solidFill>
                  <a:srgbClr val="000000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600">
                <a:solidFill>
                  <a:srgbClr val="000000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600">
                <a:solidFill>
                  <a:srgbClr val="000000"/>
                </a:solidFill>
                <a:latin typeface="Arial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z="700" noProof="0" dirty="0">
                <a:solidFill>
                  <a:schemeClr val="tx1"/>
                </a:solidFill>
              </a:rPr>
              <a:t>© </a:t>
            </a:r>
            <a:r>
              <a:rPr lang="de-DE" altLang="de-DE" sz="700" noProof="0" dirty="0" smtClean="0">
                <a:solidFill>
                  <a:schemeClr val="tx1"/>
                </a:solidFill>
              </a:rPr>
              <a:t>CONSAL</a:t>
            </a:r>
            <a:endParaRPr lang="de-DE" altLang="de-DE" sz="700" noProof="0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 bwMode="gray">
          <a:xfrm>
            <a:off x="247650" y="6751588"/>
            <a:ext cx="2736000" cy="10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 lang="de-DE" sz="700" smtClean="0">
                <a:solidFill>
                  <a:schemeClr val="tx1"/>
                </a:solidFill>
              </a:defRPr>
            </a:lvl1pPr>
          </a:lstStyle>
          <a:p>
            <a:pPr eaLnBrk="0" hangingPunct="0">
              <a:buClr>
                <a:schemeClr val="tx2"/>
              </a:buClr>
              <a:buFont typeface="Wingdings" pitchFamily="2" charset="2"/>
              <a:buNone/>
            </a:pPr>
            <a:r>
              <a:rPr lang="de-DE" noProof="0" dirty="0" smtClean="0"/>
              <a:t>Seite </a:t>
            </a:r>
            <a:fld id="{45C090B0-7756-4C50-9CCD-2BF334469C8D}" type="slidenum">
              <a:rPr lang="de-DE" noProof="0" smtClean="0"/>
              <a:pPr eaLnBrk="0" hangingPunct="0">
                <a:buClr>
                  <a:schemeClr val="tx2"/>
                </a:buClr>
                <a:buFont typeface="Wingdings" pitchFamily="2" charset="2"/>
                <a:buNone/>
              </a:pPr>
              <a:t>‹Nr.›</a:t>
            </a:fld>
            <a:endParaRPr lang="de-DE" noProof="0" dirty="0"/>
          </a:p>
        </p:txBody>
      </p:sp>
      <p:sp>
        <p:nvSpPr>
          <p:cNvPr id="1028" name="Rectangle 17"/>
          <p:cNvSpPr>
            <a:spLocks noGrp="1" noChangeArrowheads="1"/>
          </p:cNvSpPr>
          <p:nvPr>
            <p:ph type="title"/>
          </p:nvPr>
        </p:nvSpPr>
        <p:spPr bwMode="gray">
          <a:xfrm>
            <a:off x="247650" y="379413"/>
            <a:ext cx="73440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dirty="0" smtClean="0"/>
              <a:t>Mastertitelformat bearbeiten</a:t>
            </a:r>
          </a:p>
        </p:txBody>
      </p:sp>
      <p:sp>
        <p:nvSpPr>
          <p:cNvPr id="1030" name="Line 49"/>
          <p:cNvSpPr>
            <a:spLocks noChangeShapeType="1"/>
          </p:cNvSpPr>
          <p:nvPr/>
        </p:nvSpPr>
        <p:spPr bwMode="gray">
          <a:xfrm>
            <a:off x="0" y="1335088"/>
            <a:ext cx="10287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 noProof="0" dirty="0"/>
          </a:p>
        </p:txBody>
      </p:sp>
      <p:sp>
        <p:nvSpPr>
          <p:cNvPr id="1031" name="Line 58"/>
          <p:cNvSpPr>
            <a:spLocks noChangeShapeType="1"/>
          </p:cNvSpPr>
          <p:nvPr/>
        </p:nvSpPr>
        <p:spPr bwMode="gray">
          <a:xfrm>
            <a:off x="0" y="6675438"/>
            <a:ext cx="10287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 bwMode="gray">
          <a:xfrm>
            <a:off x="247650" y="1531598"/>
            <a:ext cx="8388350" cy="5040312"/>
          </a:xfrm>
          <a:prstGeom prst="rect">
            <a:avLst/>
          </a:prstGeom>
          <a:noFill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altLang="de-DE" noProof="0" dirty="0" smtClean="0"/>
              <a:t>Textmasterformat bearbeiten</a:t>
            </a:r>
          </a:p>
          <a:p>
            <a:pPr lvl="1"/>
            <a:r>
              <a:rPr lang="de-DE" altLang="de-DE" noProof="0" dirty="0" smtClean="0"/>
              <a:t>Zweite Ebene</a:t>
            </a:r>
          </a:p>
          <a:p>
            <a:pPr lvl="2"/>
            <a:r>
              <a:rPr lang="de-DE" altLang="de-DE" noProof="0" dirty="0" smtClean="0">
                <a:sym typeface="Wingdings" pitchFamily="2" charset="2"/>
              </a:rPr>
              <a:t>Dritte Ebene</a:t>
            </a:r>
          </a:p>
          <a:p>
            <a:pPr lvl="3"/>
            <a:r>
              <a:rPr lang="de-DE" altLang="de-DE" noProof="0" dirty="0" smtClean="0"/>
              <a:t>Vierte Ebene</a:t>
            </a:r>
          </a:p>
          <a:p>
            <a:pPr lvl="4"/>
            <a:r>
              <a:rPr lang="de-DE" altLang="de-DE" noProof="0" dirty="0" smtClean="0"/>
              <a:t>Fünfte Ebene</a:t>
            </a:r>
          </a:p>
        </p:txBody>
      </p:sp>
      <p:pic>
        <p:nvPicPr>
          <p:cNvPr id="11290" name="Picture 26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63" y="6891338"/>
            <a:ext cx="846137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uppieren 5"/>
          <p:cNvGrpSpPr/>
          <p:nvPr userDrawn="1"/>
        </p:nvGrpSpPr>
        <p:grpSpPr>
          <a:xfrm>
            <a:off x="7591840" y="0"/>
            <a:ext cx="2541588" cy="1287463"/>
            <a:chOff x="7591840" y="0"/>
            <a:chExt cx="2541588" cy="1287463"/>
          </a:xfrm>
        </p:grpSpPr>
        <p:sp>
          <p:nvSpPr>
            <p:cNvPr id="23" name="Rectangle 72"/>
            <p:cNvSpPr>
              <a:spLocks noChangeArrowheads="1"/>
            </p:cNvSpPr>
            <p:nvPr userDrawn="1"/>
          </p:nvSpPr>
          <p:spPr bwMode="auto">
            <a:xfrm>
              <a:off x="7591840" y="638175"/>
              <a:ext cx="2541588" cy="64928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100841" tIns="50421" rIns="100841" bIns="50421">
              <a:spAutoFit/>
            </a:bodyPr>
            <a:lstStyle>
              <a:lvl1pPr defTabSz="10017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500063" defTabSz="10017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001713" defTabSz="10017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501775" defTabSz="10017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03425" defTabSz="10017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460625" defTabSz="1001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17825" defTabSz="1001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375025" defTabSz="1001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32225" defTabSz="1001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 eaLnBrk="0" hangingPunct="0">
                <a:defRPr/>
              </a:pPr>
              <a:r>
                <a:rPr lang="de-DE" altLang="en-US" sz="1200" dirty="0">
                  <a:solidFill>
                    <a:schemeClr val="tx2"/>
                  </a:solidFill>
                  <a:latin typeface="Arial" charset="0"/>
                </a:rPr>
                <a:t>Bayerische Beamtenkrankenkasse</a:t>
              </a:r>
            </a:p>
            <a:p>
              <a:pPr algn="r" eaLnBrk="0" hangingPunct="0">
                <a:defRPr/>
              </a:pPr>
              <a:r>
                <a:rPr lang="de-DE" altLang="en-US" sz="1200" dirty="0">
                  <a:solidFill>
                    <a:schemeClr val="tx2"/>
                  </a:solidFill>
                  <a:latin typeface="Arial" charset="0"/>
                </a:rPr>
                <a:t>Union Krankenversicherung</a:t>
              </a:r>
            </a:p>
            <a:p>
              <a:pPr algn="r" eaLnBrk="0" hangingPunct="0">
                <a:defRPr/>
              </a:pPr>
              <a:r>
                <a:rPr lang="de-DE" altLang="en-US" sz="1200" dirty="0">
                  <a:solidFill>
                    <a:schemeClr val="tx2"/>
                  </a:solidFill>
                  <a:latin typeface="Arial" charset="0"/>
                </a:rPr>
                <a:t>Union Reiseversicherung</a:t>
              </a:r>
            </a:p>
          </p:txBody>
        </p:sp>
        <p:sp>
          <p:nvSpPr>
            <p:cNvPr id="25" name="Rectangle 73"/>
            <p:cNvSpPr>
              <a:spLocks noChangeArrowheads="1"/>
            </p:cNvSpPr>
            <p:nvPr userDrawn="1"/>
          </p:nvSpPr>
          <p:spPr bwMode="auto">
            <a:xfrm>
              <a:off x="7893465" y="0"/>
              <a:ext cx="2239963" cy="69532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100841" tIns="50421" rIns="100841" bIns="50421">
              <a:spAutoFit/>
            </a:bodyPr>
            <a:lstStyle>
              <a:lvl1pPr defTabSz="10017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500063" defTabSz="10017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001713" defTabSz="10017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501775" defTabSz="10017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03425" defTabSz="10017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460625" defTabSz="1001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17825" defTabSz="1001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375025" defTabSz="1001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32225" defTabSz="1001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hangingPunct="0">
                <a:defRPr/>
              </a:pPr>
              <a:r>
                <a:rPr lang="de-DE" altLang="en-US" sz="3900" dirty="0">
                  <a:solidFill>
                    <a:schemeClr val="tx2"/>
                  </a:solidFill>
                  <a:latin typeface="Arial" charset="0"/>
                </a:rPr>
                <a:t>CONSAL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7620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Geneva" charset="-128"/>
          <a:cs typeface="+mj-cs"/>
        </a:defRPr>
      </a:lvl1pPr>
      <a:lvl2pPr algn="l" defTabSz="7620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Geneva" charset="-128"/>
        </a:defRPr>
      </a:lvl2pPr>
      <a:lvl3pPr algn="l" defTabSz="7620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Geneva" charset="-128"/>
        </a:defRPr>
      </a:lvl3pPr>
      <a:lvl4pPr algn="l" defTabSz="7620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Geneva" charset="-128"/>
        </a:defRPr>
      </a:lvl4pPr>
      <a:lvl5pPr algn="l" defTabSz="7620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Geneva" charset="-128"/>
        </a:defRPr>
      </a:lvl5pPr>
      <a:lvl6pPr marL="457200" algn="l" defTabSz="762000" rtl="0" eaLnBrk="1" fontAlgn="base" hangingPunct="1">
        <a:spcBef>
          <a:spcPct val="0"/>
        </a:spcBef>
        <a:spcAft>
          <a:spcPct val="0"/>
        </a:spcAft>
        <a:defRPr sz="2400">
          <a:solidFill>
            <a:srgbClr val="003C82"/>
          </a:solidFill>
          <a:latin typeface="Arial" charset="0"/>
        </a:defRPr>
      </a:lvl6pPr>
      <a:lvl7pPr marL="914400" algn="l" defTabSz="762000" rtl="0" eaLnBrk="1" fontAlgn="base" hangingPunct="1">
        <a:spcBef>
          <a:spcPct val="0"/>
        </a:spcBef>
        <a:spcAft>
          <a:spcPct val="0"/>
        </a:spcAft>
        <a:defRPr sz="2400">
          <a:solidFill>
            <a:srgbClr val="003C82"/>
          </a:solidFill>
          <a:latin typeface="Arial" charset="0"/>
        </a:defRPr>
      </a:lvl7pPr>
      <a:lvl8pPr marL="1371600" algn="l" defTabSz="762000" rtl="0" eaLnBrk="1" fontAlgn="base" hangingPunct="1">
        <a:spcBef>
          <a:spcPct val="0"/>
        </a:spcBef>
        <a:spcAft>
          <a:spcPct val="0"/>
        </a:spcAft>
        <a:defRPr sz="2400">
          <a:solidFill>
            <a:srgbClr val="003C82"/>
          </a:solidFill>
          <a:latin typeface="Arial" charset="0"/>
        </a:defRPr>
      </a:lvl8pPr>
      <a:lvl9pPr marL="1828800" algn="l" defTabSz="762000" rtl="0" eaLnBrk="1" fontAlgn="base" hangingPunct="1">
        <a:spcBef>
          <a:spcPct val="0"/>
        </a:spcBef>
        <a:spcAft>
          <a:spcPct val="0"/>
        </a:spcAft>
        <a:defRPr sz="2400">
          <a:solidFill>
            <a:srgbClr val="003C82"/>
          </a:solidFill>
          <a:latin typeface="Arial" charset="0"/>
        </a:defRPr>
      </a:lvl9pPr>
    </p:titleStyle>
    <p:bodyStyle>
      <a:lvl1pPr marL="180000" indent="-180000" algn="l" defTabSz="762000" rtl="0" eaLnBrk="1" fontAlgn="base" hangingPunct="1">
        <a:spcBef>
          <a:spcPts val="12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Geneva" charset="-128"/>
          <a:cs typeface="+mn-cs"/>
        </a:defRPr>
      </a:lvl1pPr>
      <a:lvl2pPr marL="360000" indent="-180000" algn="l" defTabSz="762000" rtl="0" eaLnBrk="1" fontAlgn="base" hangingPunct="1">
        <a:spcBef>
          <a:spcPts val="600"/>
        </a:spcBef>
        <a:spcAft>
          <a:spcPct val="0"/>
        </a:spcAft>
        <a:buClrTx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Geneva" charset="-128"/>
        </a:defRPr>
      </a:lvl2pPr>
      <a:lvl3pPr marL="540000" indent="-180975" algn="l" defTabSz="762000" rtl="0" eaLnBrk="1" fontAlgn="base" hangingPunct="1">
        <a:spcBef>
          <a:spcPts val="3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lang="de-DE" sz="1400" dirty="0">
          <a:solidFill>
            <a:schemeClr val="tx1"/>
          </a:solidFill>
          <a:latin typeface="+mn-lt"/>
          <a:ea typeface="Geneva" charset="-128"/>
          <a:sym typeface="Wingdings" pitchFamily="2" charset="2"/>
        </a:defRPr>
      </a:lvl3pPr>
      <a:lvl4pPr marL="720000" indent="-180000" algn="l" defTabSz="762000" rtl="0" eaLnBrk="1" fontAlgn="base" hangingPunct="1">
        <a:spcBef>
          <a:spcPts val="300"/>
        </a:spcBef>
        <a:spcAft>
          <a:spcPct val="0"/>
        </a:spcAft>
        <a:buClrTx/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  <a:ea typeface="Geneva" charset="-128"/>
        </a:defRPr>
      </a:lvl4pPr>
      <a:lvl5pPr marL="900000" indent="-180000" algn="l" defTabSz="762000" rtl="0" eaLnBrk="1" fontAlgn="base" hangingPunct="1">
        <a:spcBef>
          <a:spcPts val="3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  <a:ea typeface="Geneva" charset="-128"/>
        </a:defRPr>
      </a:lvl5pPr>
      <a:lvl6pPr marL="717550" indent="-177800" algn="l" defTabSz="762000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–"/>
        <a:defRPr sz="1400">
          <a:solidFill>
            <a:schemeClr val="dk1"/>
          </a:solidFill>
          <a:latin typeface="+mn-lt"/>
        </a:defRPr>
      </a:lvl6pPr>
      <a:lvl7pPr marL="717550" indent="-177800" algn="l" defTabSz="762000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–"/>
        <a:defRPr sz="1400">
          <a:solidFill>
            <a:schemeClr val="dk1"/>
          </a:solidFill>
          <a:latin typeface="+mn-lt"/>
        </a:defRPr>
      </a:lvl7pPr>
      <a:lvl8pPr marL="717550" indent="-177800" algn="l" defTabSz="762000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–"/>
        <a:defRPr sz="1400">
          <a:solidFill>
            <a:schemeClr val="dk1"/>
          </a:solidFill>
          <a:latin typeface="+mn-lt"/>
        </a:defRPr>
      </a:lvl8pPr>
      <a:lvl9pPr marL="717550" indent="-177800" algn="l" defTabSz="762000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–"/>
        <a:defRPr sz="1400">
          <a:solidFill>
            <a:schemeClr val="dk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32085" y="3317251"/>
            <a:ext cx="8222832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58" dirty="0">
                <a:latin typeface="Arial" charset="0"/>
                <a:cs typeface="Arial" charset="0"/>
              </a:rPr>
              <a:t>DAS LEBEN MUSS AUCH IM PFLEGEFALL LEBENSWERT BLEIBEN</a:t>
            </a:r>
          </a:p>
        </p:txBody>
      </p:sp>
      <p:sp>
        <p:nvSpPr>
          <p:cNvPr id="30" name="Rechteck 29"/>
          <p:cNvSpPr/>
          <p:nvPr/>
        </p:nvSpPr>
        <p:spPr>
          <a:xfrm>
            <a:off x="1032085" y="3317251"/>
            <a:ext cx="8222832" cy="362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758" dirty="0">
                <a:cs typeface="Arial" pitchFamily="34" charset="0"/>
              </a:rPr>
              <a:t>EIN THEMA, DAS JUNG UND ALT GLEICHERMASSEN BETRIFFT</a:t>
            </a:r>
          </a:p>
        </p:txBody>
      </p:sp>
      <p:sp>
        <p:nvSpPr>
          <p:cNvPr id="31" name="Rechteck 30"/>
          <p:cNvSpPr/>
          <p:nvPr/>
        </p:nvSpPr>
        <p:spPr>
          <a:xfrm>
            <a:off x="1032085" y="3317251"/>
            <a:ext cx="8222832" cy="362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758" dirty="0">
                <a:cs typeface="Arial" pitchFamily="34" charset="0"/>
              </a:rPr>
              <a:t>AUCH EIN BEEINTRÄCHTIGTES LEBEN KANN SCHÖN SEIN</a:t>
            </a:r>
          </a:p>
        </p:txBody>
      </p:sp>
      <p:sp>
        <p:nvSpPr>
          <p:cNvPr id="5" name="Rechteck 4"/>
          <p:cNvSpPr/>
          <p:nvPr/>
        </p:nvSpPr>
        <p:spPr>
          <a:xfrm>
            <a:off x="1032085" y="3317251"/>
            <a:ext cx="8222832" cy="362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758" dirty="0">
                <a:cs typeface="Arial" pitchFamily="34" charset="0"/>
              </a:rPr>
              <a:t>DAS CREDO ABER HEISST</a:t>
            </a:r>
          </a:p>
        </p:txBody>
      </p:sp>
      <p:sp>
        <p:nvSpPr>
          <p:cNvPr id="6" name="Rechteck 5"/>
          <p:cNvSpPr/>
          <p:nvPr/>
        </p:nvSpPr>
        <p:spPr>
          <a:xfrm>
            <a:off x="1032085" y="3317251"/>
            <a:ext cx="8222832" cy="362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758" dirty="0">
                <a:cs typeface="Arial" pitchFamily="34" charset="0"/>
              </a:rPr>
              <a:t>PFLEGE HAT ETWAS MIT SIECHTUM UND BETTLÄGRIGKEIT ZU TUN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032085" y="3181942"/>
            <a:ext cx="8222832" cy="63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58" dirty="0">
                <a:cs typeface="Arial" pitchFamily="34" charset="0"/>
              </a:rPr>
              <a:t>DIE MEISTEN PFLEGEHEIME SIND PLÄTZE, </a:t>
            </a:r>
            <a:br>
              <a:rPr lang="de-DE" sz="1758" dirty="0">
                <a:cs typeface="Arial" pitchFamily="34" charset="0"/>
              </a:rPr>
            </a:br>
            <a:r>
              <a:rPr lang="de-DE" sz="1758" dirty="0">
                <a:cs typeface="Arial" pitchFamily="34" charset="0"/>
              </a:rPr>
              <a:t>AN DENEN MAN NICHT SEIN MÖCHTE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032085" y="3317251"/>
            <a:ext cx="8222832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58" dirty="0">
                <a:cs typeface="Arial" pitchFamily="34" charset="0"/>
              </a:rPr>
              <a:t>GUTE PFLEGE IST TEUER UND KAUM FINANZIERBAR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032085" y="3317251"/>
            <a:ext cx="8222832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58" dirty="0">
                <a:cs typeface="Arial" pitchFamily="34" charset="0"/>
              </a:rPr>
              <a:t>WIR TÄUSCHEN UNS WENN WIR GLAUBEN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032085" y="3181942"/>
            <a:ext cx="8222832" cy="63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58" dirty="0">
                <a:cs typeface="Arial" pitchFamily="34" charset="0"/>
              </a:rPr>
              <a:t>DASS PFLEGE AUCH ZUHAUSE STATTFINDEN KANN, </a:t>
            </a:r>
            <a:br>
              <a:rPr lang="de-DE" sz="1758" dirty="0">
                <a:cs typeface="Arial" pitchFamily="34" charset="0"/>
              </a:rPr>
            </a:br>
            <a:r>
              <a:rPr lang="de-DE" sz="1758" dirty="0">
                <a:cs typeface="Arial" pitchFamily="34" charset="0"/>
              </a:rPr>
              <a:t>WO MAN SICH AM WOHLSTEN FÜHLT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032085" y="3317251"/>
            <a:ext cx="8222832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58" dirty="0">
                <a:cs typeface="Arial" pitchFamily="34" charset="0"/>
              </a:rPr>
              <a:t>DASS MAN AUCH IM KREIS SEINER FAMILIE ALT WERDEN KANN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032085" y="3181942"/>
            <a:ext cx="8222832" cy="63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58" dirty="0">
                <a:cs typeface="Arial" pitchFamily="34" charset="0"/>
              </a:rPr>
              <a:t>DASS SELBST AUFWENDIGE PFLEGEMASSNAHMEN </a:t>
            </a:r>
            <a:br>
              <a:rPr lang="de-DE" sz="1758" dirty="0">
                <a:cs typeface="Arial" pitchFamily="34" charset="0"/>
              </a:rPr>
            </a:br>
            <a:r>
              <a:rPr lang="de-DE" sz="1758" dirty="0">
                <a:cs typeface="Arial" pitchFamily="34" charset="0"/>
              </a:rPr>
              <a:t>DURCHAUS BEZAHLBAR SIND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032085" y="3317251"/>
            <a:ext cx="8222832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58" dirty="0">
                <a:cs typeface="Arial" pitchFamily="34" charset="0"/>
              </a:rPr>
              <a:t>TATSACHE IST DOCH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032085" y="3317251"/>
            <a:ext cx="8222832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58" dirty="0">
                <a:cs typeface="Arial" pitchFamily="34" charset="0"/>
              </a:rPr>
              <a:t>PFLEGE IST EINE VERDAMMT TEURE ANGELEGENHEIT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1032085" y="3317251"/>
            <a:ext cx="8222832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58" dirty="0">
                <a:cs typeface="Arial" pitchFamily="34" charset="0"/>
              </a:rPr>
              <a:t>MAN KANN NICHT EINFACH SAGEN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1032085" y="3171921"/>
            <a:ext cx="8222832" cy="63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58" dirty="0">
                <a:cs typeface="Arial" pitchFamily="34" charset="0"/>
              </a:rPr>
              <a:t>WER RECHTZEITIG VORSORGT, KANN SICH UND SEINE ANGEHÖRIGEN VOR DEN FINANZIELLEN FOLGEN EINES PFLEGEFALLS SCHÜTZEN</a:t>
            </a:r>
          </a:p>
        </p:txBody>
      </p:sp>
      <p:sp>
        <p:nvSpPr>
          <p:cNvPr id="18" name="umgekehrt"/>
          <p:cNvSpPr txBox="1"/>
          <p:nvPr/>
        </p:nvSpPr>
        <p:spPr>
          <a:xfrm>
            <a:off x="1032085" y="3317251"/>
            <a:ext cx="8222832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58" dirty="0">
                <a:cs typeface="Arial" pitchFamily="34" charset="0"/>
              </a:rPr>
              <a:t>DABEI IST ES GENAU UMGEKEHRT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032085" y="3181942"/>
            <a:ext cx="8222832" cy="63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58" dirty="0">
                <a:cs typeface="Arial" pitchFamily="34" charset="0"/>
              </a:rPr>
              <a:t>WER RECHTZEITIG VORSORGT, KANN SICH UND SEINE ANGEHÖRIGEN VOR DEN FINANZIELLEN FOLGEN EINES PFLEGEFALLS SCHÜTZEN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1032085" y="3317251"/>
            <a:ext cx="8222832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58" dirty="0">
                <a:latin typeface="Arial" charset="0"/>
                <a:cs typeface="Arial" charset="0"/>
              </a:rPr>
              <a:t>MAN KANN NICHT EINFACH SAGEN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1032085" y="3317251"/>
            <a:ext cx="8222832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58" dirty="0">
                <a:cs typeface="Arial" pitchFamily="34" charset="0"/>
              </a:rPr>
              <a:t>PFLEGE IST EINE VERDAMMT TEURE ANGELEGENHEIT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1032085" y="3317251"/>
            <a:ext cx="8222832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58" dirty="0">
                <a:cs typeface="Arial" pitchFamily="34" charset="0"/>
              </a:rPr>
              <a:t>TATSACHE IST DOCH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1032085" y="3181942"/>
            <a:ext cx="8222832" cy="63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58" dirty="0">
                <a:cs typeface="Arial" pitchFamily="34" charset="0"/>
              </a:rPr>
              <a:t>DASS SELBST AUFWENDIGE PFLEGEMASSNAHMEN </a:t>
            </a:r>
            <a:br>
              <a:rPr lang="de-DE" sz="1758" dirty="0">
                <a:cs typeface="Arial" pitchFamily="34" charset="0"/>
              </a:rPr>
            </a:br>
            <a:r>
              <a:rPr lang="de-DE" sz="1758" dirty="0">
                <a:cs typeface="Arial" pitchFamily="34" charset="0"/>
              </a:rPr>
              <a:t>DURCHAUS BEZAHLBAR SIND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1032085" y="3317251"/>
            <a:ext cx="8222832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58" dirty="0">
                <a:cs typeface="Arial" pitchFamily="34" charset="0"/>
              </a:rPr>
              <a:t>DASS MAN AUCH IM KREIS SEINER FAMILIE ALT WERDEN KANN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1032085" y="3181942"/>
            <a:ext cx="8222832" cy="63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58" dirty="0">
                <a:cs typeface="Arial" pitchFamily="34" charset="0"/>
              </a:rPr>
              <a:t>DASS PFLEGE AUCH ZUHAUSE STATTFINDEN KANN, </a:t>
            </a:r>
            <a:br>
              <a:rPr lang="de-DE" sz="1758" dirty="0">
                <a:cs typeface="Arial" pitchFamily="34" charset="0"/>
              </a:rPr>
            </a:br>
            <a:r>
              <a:rPr lang="de-DE" sz="1758" dirty="0">
                <a:cs typeface="Arial" pitchFamily="34" charset="0"/>
              </a:rPr>
              <a:t>WO MAN SICH AM WOHLSTEN FÜHLT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032085" y="3317251"/>
            <a:ext cx="8222832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58" dirty="0">
                <a:cs typeface="Arial" pitchFamily="34" charset="0"/>
              </a:rPr>
              <a:t>WIR TÄUSCHEN UNS WENN WIR GLAUBEN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032085" y="3317251"/>
            <a:ext cx="8222832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58" dirty="0">
                <a:cs typeface="Arial" pitchFamily="34" charset="0"/>
              </a:rPr>
              <a:t>GUTE PFLEGE IST TEUER UND KAUM FINANZIERBAR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032085" y="3181942"/>
            <a:ext cx="8222832" cy="63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58" dirty="0">
                <a:cs typeface="Arial" pitchFamily="34" charset="0"/>
              </a:rPr>
              <a:t>DIE MEISTEN PFLEGEHEIME SIND PLÄTZE, </a:t>
            </a:r>
            <a:br>
              <a:rPr lang="de-DE" sz="1758" dirty="0">
                <a:cs typeface="Arial" pitchFamily="34" charset="0"/>
              </a:rPr>
            </a:br>
            <a:r>
              <a:rPr lang="de-DE" sz="1758" dirty="0">
                <a:cs typeface="Arial" pitchFamily="34" charset="0"/>
              </a:rPr>
              <a:t>AN DENEN MAN NICHT SEIN MÖCHTE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1032085" y="3317251"/>
            <a:ext cx="8222832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58" dirty="0">
                <a:cs typeface="Arial" pitchFamily="34" charset="0"/>
              </a:rPr>
              <a:t>PFLEGE HAT ETWAS MIT SIECHTUM UND BETTLÄGRIGKEIT ZU TUN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032085" y="3317251"/>
            <a:ext cx="8222832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58" dirty="0">
                <a:cs typeface="Arial" pitchFamily="34" charset="0"/>
              </a:rPr>
              <a:t>DAS CREDO ABER HEISST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1032085" y="3317251"/>
            <a:ext cx="8222832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58" dirty="0">
                <a:cs typeface="Arial" pitchFamily="34" charset="0"/>
              </a:rPr>
              <a:t>AUCH EIN BEEINTRÄCHTIGTES LEBEN KANN SCHÖN SEIN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1032085" y="3317251"/>
            <a:ext cx="8222832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58" dirty="0">
                <a:cs typeface="Arial" pitchFamily="34" charset="0"/>
              </a:rPr>
              <a:t>EIN THEMA, DAS JUNG UND ALT GLEICHERMASSEN BETRIFFT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1032085" y="3316429"/>
            <a:ext cx="8222832" cy="346072"/>
          </a:xfrm>
          <a:prstGeom prst="rect">
            <a:avLst/>
          </a:prstGeom>
          <a:noFill/>
        </p:spPr>
        <p:txBody>
          <a:bodyPr wrap="square" lIns="0" tIns="37409" rIns="0" bIns="37409" rtlCol="0" anchor="ctr" anchorCtr="0">
            <a:spAutoFit/>
          </a:bodyPr>
          <a:lstStyle/>
          <a:p>
            <a:pPr algn="ctr"/>
            <a:r>
              <a:rPr lang="de-DE" sz="1758" b="1" dirty="0">
                <a:solidFill>
                  <a:srgbClr val="0D57A6"/>
                </a:solidFill>
                <a:latin typeface="Arial" charset="0"/>
                <a:cs typeface="Arial" charset="0"/>
              </a:rPr>
              <a:t>DAS LEBEN MUSS AUCH IM PFLEGEFALL LEBENSWERT BLEIBEN</a:t>
            </a:r>
          </a:p>
        </p:txBody>
      </p:sp>
      <p:pic>
        <p:nvPicPr>
          <p:cNvPr id="7" name="161027_UKV_Umkehrsto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56221" y="8106781"/>
            <a:ext cx="487279" cy="48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7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1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1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700"/>
                            </p:stCondLst>
                            <p:childTnLst>
                              <p:par>
                                <p:cTn id="24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1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1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300"/>
                            </p:stCondLst>
                            <p:childTnLst>
                              <p:par>
                                <p:cTn id="35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100"/>
                            </p:stCondLst>
                            <p:childTnLst>
                              <p:par>
                                <p:cTn id="46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3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300"/>
                            </p:stCondLst>
                            <p:childTnLst>
                              <p:par>
                                <p:cTn id="57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3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1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1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600"/>
                            </p:stCondLst>
                            <p:childTnLst>
                              <p:par>
                                <p:cTn id="68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3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1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1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3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6700"/>
                            </p:stCondLst>
                            <p:childTnLst>
                              <p:par>
                                <p:cTn id="79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7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7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6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100"/>
                            </p:stCondLst>
                            <p:childTnLst>
                              <p:par>
                                <p:cTn id="90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32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2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3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3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3300"/>
                            </p:stCondLst>
                            <p:childTnLst>
                              <p:par>
                                <p:cTn id="101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3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3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3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3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7400"/>
                            </p:stCondLst>
                            <p:childTnLst>
                              <p:par>
                                <p:cTn id="112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3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31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1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3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3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4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4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3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5100"/>
                            </p:stCondLst>
                            <p:childTnLst>
                              <p:par>
                                <p:cTn id="134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9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9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28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9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9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9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5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800"/>
                            </p:stCondLst>
                            <p:childTnLst>
                              <p:par>
                                <p:cTn id="156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3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3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33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3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3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200"/>
                            </p:stCondLst>
                            <p:childTnLst>
                              <p:par>
                                <p:cTn id="167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9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29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9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8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9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2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60300"/>
                            </p:stCondLst>
                            <p:childTnLst>
                              <p:par>
                                <p:cTn id="178" presetID="42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3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31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1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47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3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3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5100"/>
                            </p:stCondLst>
                            <p:childTnLst>
                              <p:par>
                                <p:cTn id="189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3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31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1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47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2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70500"/>
                            </p:stCondLst>
                            <p:childTnLst>
                              <p:par>
                                <p:cTn id="200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3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3500"/>
                            </p:stCondLst>
                            <p:childTnLst>
                              <p:par>
                                <p:cTn id="21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29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29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9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28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29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29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9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6400"/>
                            </p:stCondLst>
                            <p:childTnLst>
                              <p:par>
                                <p:cTn id="222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3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31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1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3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3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9500"/>
                            </p:stCondLst>
                            <p:childTnLst>
                              <p:par>
                                <p:cTn id="23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3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31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1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3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3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2900"/>
                            </p:stCondLst>
                            <p:childTnLst>
                              <p:par>
                                <p:cTn id="244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3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31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1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3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3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6600"/>
                            </p:stCondLst>
                            <p:childTnLst>
                              <p:par>
                                <p:cTn id="255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29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29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9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28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47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29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29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9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91600"/>
                            </p:stCondLst>
                            <p:childTnLst>
                              <p:par>
                                <p:cTn id="266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3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31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31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47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3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3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3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94800"/>
                            </p:stCondLst>
                            <p:childTnLst>
                              <p:par>
                                <p:cTn id="277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3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31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31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3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3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3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8400"/>
                            </p:stCondLst>
                            <p:childTnLst>
                              <p:par>
                                <p:cTn id="288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3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31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31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3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3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99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3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31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31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3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3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3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06200"/>
                            </p:stCondLst>
                            <p:childTnLst>
                              <p:par>
                                <p:cTn id="310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3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31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31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47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3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3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3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9400"/>
                            </p:stCondLst>
                            <p:childTnLst>
                              <p:par>
                                <p:cTn id="32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3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31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31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3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9" dur="3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3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13100"/>
                            </p:stCondLst>
                            <p:childTnLst>
                              <p:par>
                                <p:cTn id="332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3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31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31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3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3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3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4" grpId="1"/>
      <p:bldP spid="30" grpId="0"/>
      <p:bldP spid="30" grpId="1"/>
      <p:bldP spid="31" grpId="0"/>
      <p:bldP spid="31" grpId="1"/>
      <p:bldP spid="5" grpId="0"/>
      <p:bldP spid="5" grpId="1"/>
      <p:bldP spid="6" grpId="0"/>
      <p:bldP spid="6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38" grpId="0"/>
      <p:bldP spid="38" grpId="1"/>
      <p:bldP spid="40" grpId="0"/>
      <p:bldP spid="40" grpId="1"/>
      <p:bldP spid="18" grpId="0"/>
      <p:bldP spid="18" grpId="1"/>
      <p:bldP spid="19" grpId="0"/>
      <p:bldP spid="19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_STH" val="False"/>
  <p:tag name="DEFAULTLANGUAGEID" val="1031"/>
  <p:tag name="THINKCELLUNDODONOTDELETE" val="0"/>
  <p:tag name="VCT_SHOW_CA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14;14;28.25;28.5;42.5;42.5;56.5;42.5;56.5;42.5;56.5;42.5;56.5;42.5;56.5;"/>
  <p:tag name="VCT-BULLETVISIBILITY" val="G ********"/>
</p:tagLst>
</file>

<file path=ppt/theme/theme1.xml><?xml version="1.0" encoding="utf-8"?>
<a:theme xmlns:a="http://schemas.openxmlformats.org/drawingml/2006/main" name="CONSAL_Office_2013">
  <a:themeElements>
    <a:clrScheme name="Benutzerdefiniert 11">
      <a:dk1>
        <a:srgbClr val="000000"/>
      </a:dk1>
      <a:lt1>
        <a:srgbClr val="FFFFFF"/>
      </a:lt1>
      <a:dk2>
        <a:srgbClr val="0D57A6"/>
      </a:dk2>
      <a:lt2>
        <a:srgbClr val="FFFFFF"/>
      </a:lt2>
      <a:accent1>
        <a:srgbClr val="748BC6"/>
      </a:accent1>
      <a:accent2>
        <a:srgbClr val="A5B0DA"/>
      </a:accent2>
      <a:accent3>
        <a:srgbClr val="BCC3E4"/>
      </a:accent3>
      <a:accent4>
        <a:srgbClr val="D2D7EE"/>
      </a:accent4>
      <a:accent5>
        <a:srgbClr val="E3E5F0"/>
      </a:accent5>
      <a:accent6>
        <a:srgbClr val="FFFFFF"/>
      </a:accent6>
      <a:hlink>
        <a:srgbClr val="0D57A6"/>
      </a:hlink>
      <a:folHlink>
        <a:srgbClr val="D2D7EE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2"/>
        </a:solidFill>
        <a:ln w="9525">
          <a:solidFill>
            <a:schemeClr val="tx1"/>
          </a:solidFill>
        </a:ln>
        <a:effectLst/>
      </a:spPr>
      <a:bodyPr rot="0" spcFirstLastPara="0" vertOverflow="overflow" horzOverflow="overflow" vert="horz" wrap="square" lIns="72000" tIns="0" rIns="7200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180000" marR="0" indent="-180000" algn="ctr" defTabSz="762000" latinLnBrk="0">
          <a:lnSpc>
            <a:spcPct val="100000"/>
          </a:lnSpc>
          <a:spcBef>
            <a:spcPts val="1200"/>
          </a:spcBef>
          <a:buClr>
            <a:schemeClr val="tx2"/>
          </a:buClr>
          <a:buSzPts val="1600"/>
          <a:buFont typeface="Wingdings" pitchFamily="2" charset="2"/>
          <a:buChar char="§"/>
          <a:tabLst/>
          <a:defRPr dirty="0" err="1" smtClean="0">
            <a:solidFill>
              <a:schemeClr val="tx1"/>
            </a:solidFill>
            <a:latin typeface="+mn-lt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 bwMode="gray">
        <a:noFill/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L="180000" indent="-180000" defTabSz="762000">
          <a:spcBef>
            <a:spcPts val="1200"/>
          </a:spcBef>
          <a:buClr>
            <a:schemeClr val="tx2"/>
          </a:buClr>
          <a:buSzPts val="1600"/>
          <a:buFont typeface="Wingdings" pitchFamily="2" charset="2"/>
          <a:buChar char="§"/>
          <a:defRPr dirty="0" err="1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Larissa 1">
        <a:dk1>
          <a:srgbClr val="000000"/>
        </a:dk1>
        <a:lt1>
          <a:srgbClr val="BEC8FF"/>
        </a:lt1>
        <a:dk2>
          <a:srgbClr val="0041FF"/>
        </a:dk2>
        <a:lt2>
          <a:srgbClr val="F3F3F3"/>
        </a:lt2>
        <a:accent1>
          <a:srgbClr val="EAEAEA"/>
        </a:accent1>
        <a:accent2>
          <a:srgbClr val="FF8080"/>
        </a:accent2>
        <a:accent3>
          <a:srgbClr val="DBE0FF"/>
        </a:accent3>
        <a:accent4>
          <a:srgbClr val="000000"/>
        </a:accent4>
        <a:accent5>
          <a:srgbClr val="F3F3F3"/>
        </a:accent5>
        <a:accent6>
          <a:srgbClr val="E77373"/>
        </a:accent6>
        <a:hlink>
          <a:srgbClr val="FFD02C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FF8080"/>
        </a:dk1>
        <a:lt1>
          <a:srgbClr val="F3F3F3"/>
        </a:lt1>
        <a:dk2>
          <a:srgbClr val="FF3300"/>
        </a:dk2>
        <a:lt2>
          <a:srgbClr val="EAEAEA"/>
        </a:lt2>
        <a:accent1>
          <a:srgbClr val="DDDDDD"/>
        </a:accent1>
        <a:accent2>
          <a:srgbClr val="BEC8FF"/>
        </a:accent2>
        <a:accent3>
          <a:srgbClr val="F8F8F8"/>
        </a:accent3>
        <a:accent4>
          <a:srgbClr val="DA6C6C"/>
        </a:accent4>
        <a:accent5>
          <a:srgbClr val="EBEBEB"/>
        </a:accent5>
        <a:accent6>
          <a:srgbClr val="ACB5E7"/>
        </a:accent6>
        <a:hlink>
          <a:srgbClr val="FFD02C"/>
        </a:hlink>
        <a:folHlink>
          <a:srgbClr val="0041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8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9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10">
        <a:dk1>
          <a:srgbClr val="000000"/>
        </a:dk1>
        <a:lt1>
          <a:srgbClr val="BDC8FF"/>
        </a:lt1>
        <a:dk2>
          <a:srgbClr val="0041FF"/>
        </a:dk2>
        <a:lt2>
          <a:srgbClr val="F3F3F3"/>
        </a:lt2>
        <a:accent1>
          <a:srgbClr val="EAEAEA"/>
        </a:accent1>
        <a:accent2>
          <a:srgbClr val="FFB3B3"/>
        </a:accent2>
        <a:accent3>
          <a:srgbClr val="DBE0FF"/>
        </a:accent3>
        <a:accent4>
          <a:srgbClr val="000000"/>
        </a:accent4>
        <a:accent5>
          <a:srgbClr val="F3F3F3"/>
        </a:accent5>
        <a:accent6>
          <a:srgbClr val="E7A2A2"/>
        </a:accent6>
        <a:hlink>
          <a:srgbClr val="FFD22D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11">
        <a:dk1>
          <a:srgbClr val="000000"/>
        </a:dk1>
        <a:lt1>
          <a:srgbClr val="BDC8FF"/>
        </a:lt1>
        <a:dk2>
          <a:srgbClr val="0040F4"/>
        </a:dk2>
        <a:lt2>
          <a:srgbClr val="F3F3F3"/>
        </a:lt2>
        <a:accent1>
          <a:srgbClr val="EAEAEA"/>
        </a:accent1>
        <a:accent2>
          <a:srgbClr val="FFB3B3"/>
        </a:accent2>
        <a:accent3>
          <a:srgbClr val="DBE0FF"/>
        </a:accent3>
        <a:accent4>
          <a:srgbClr val="000000"/>
        </a:accent4>
        <a:accent5>
          <a:srgbClr val="F3F3F3"/>
        </a:accent5>
        <a:accent6>
          <a:srgbClr val="E7A2A2"/>
        </a:accent6>
        <a:hlink>
          <a:srgbClr val="FFD22D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12">
        <a:dk1>
          <a:srgbClr val="000000"/>
        </a:dk1>
        <a:lt1>
          <a:srgbClr val="B3C0FF"/>
        </a:lt1>
        <a:dk2>
          <a:srgbClr val="003CB4"/>
        </a:dk2>
        <a:lt2>
          <a:srgbClr val="F3F3F3"/>
        </a:lt2>
        <a:accent1>
          <a:srgbClr val="EAEAEA"/>
        </a:accent1>
        <a:accent2>
          <a:srgbClr val="FFB3B3"/>
        </a:accent2>
        <a:accent3>
          <a:srgbClr val="D6DCFF"/>
        </a:accent3>
        <a:accent4>
          <a:srgbClr val="000000"/>
        </a:accent4>
        <a:accent5>
          <a:srgbClr val="F3F3F3"/>
        </a:accent5>
        <a:accent6>
          <a:srgbClr val="E7A2A2"/>
        </a:accent6>
        <a:hlink>
          <a:srgbClr val="003CB4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Custom Color 1">
      <a:srgbClr val="748BC6"/>
    </a:custClr>
    <a:custClr name="Custom Color 2">
      <a:srgbClr val="A5B0DA"/>
    </a:custClr>
    <a:custClr name="Custom Color 3">
      <a:srgbClr val="BCC3E4"/>
    </a:custClr>
    <a:custClr name="Custom Color 4">
      <a:srgbClr val="D2D7EE"/>
    </a:custClr>
    <a:custClr name="Custom Color 5">
      <a:srgbClr val="DDDDDD"/>
    </a:custClr>
    <a:custClr name="Custom Color 6">
      <a:srgbClr val="D1D1D1"/>
    </a:custClr>
    <a:custClr name="Custom Color 7">
      <a:srgbClr val="A9A9B3"/>
    </a:custClr>
    <a:custClr name="Custom Color 8">
      <a:srgbClr val="DE2920"/>
    </a:custClr>
  </a:custClrLst>
  <a:extLst>
    <a:ext uri="{05A4C25C-085E-4340-85A3-A5531E510DB2}">
      <thm15:themeFamily xmlns:thm15="http://schemas.microsoft.com/office/thememl/2012/main" name="CONSAL_Office_2010.pptx" id="{BF2E2CB6-7D18-47BE-A5C2-150D99E9766A}" vid="{29526AF6-1D6F-49A4-ACBB-763211D80E8C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Grau 1">
      <a:srgbClr val="575656"/>
    </a:custClr>
    <a:custClr name="Grau 2">
      <a:srgbClr val="9A9A9A"/>
    </a:custClr>
    <a:custClr name="Grau 3">
      <a:srgbClr val="BCBBBB"/>
    </a:custClr>
    <a:custClr name="Grau 4">
      <a:srgbClr val="CCCCCC"/>
    </a:custClr>
    <a:custClr name="Grau 5">
      <a:srgbClr val="DDDDDD"/>
    </a:custClr>
  </a:custClr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Grau 1">
      <a:srgbClr val="575656"/>
    </a:custClr>
    <a:custClr name="Grau 2">
      <a:srgbClr val="9A9A9A"/>
    </a:custClr>
    <a:custClr name="Grau 3">
      <a:srgbClr val="BCBBBB"/>
    </a:custClr>
    <a:custClr name="Grau 4">
      <a:srgbClr val="CCCCCC"/>
    </a:custClr>
    <a:custClr name="Grau 5">
      <a:srgbClr val="DDDDDD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CONSAL_Office_2013</Template>
  <TotalTime>0</TotalTime>
  <Words>219</Words>
  <Application>Microsoft Office PowerPoint</Application>
  <PresentationFormat>Benutzerdefiniert</PresentationFormat>
  <Paragraphs>31</Paragraphs>
  <Slides>1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Geneva</vt:lpstr>
      <vt:lpstr>Times New Roman</vt:lpstr>
      <vt:lpstr>Wingdings</vt:lpstr>
      <vt:lpstr>CONSAL_Office_2013</vt:lpstr>
      <vt:lpstr>PowerPoint-Präsentation</vt:lpstr>
    </vt:vector>
  </TitlesOfParts>
  <Company>VKB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CONSAL MaklerService GmbH die PowerPoint-Vorlage Untertitel</dc:title>
  <dc:subject>Konzern-Vorlage</dc:subject>
  <dc:creator>Joerg Ahnert</dc:creator>
  <cp:keywords>Querformat</cp:keywords>
  <cp:lastModifiedBy>Enrico Glöditzsch</cp:lastModifiedBy>
  <cp:revision>26</cp:revision>
  <cp:lastPrinted>2015-08-14T09:09:51Z</cp:lastPrinted>
  <dcterms:created xsi:type="dcterms:W3CDTF">2017-01-02T14:22:16Z</dcterms:created>
  <dcterms:modified xsi:type="dcterms:W3CDTF">2017-03-08T09:37:16Z</dcterms:modified>
  <dc:language>Deutsch (Deutschland)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 ">
    <vt:lpwstr/>
  </property>
  <property fmtid="{D5CDD505-2E9C-101B-9397-08002B2CF9AE}" pid="3" name="Location">
    <vt:lpwstr>München</vt:lpwstr>
  </property>
  <property fmtid="{D5CDD505-2E9C-101B-9397-08002B2CF9AE}" pid="4" name="Datum">
    <vt:filetime>2013-08-31T22:00:00Z</vt:filetime>
  </property>
  <property fmtid="{D5CDD505-2E9C-101B-9397-08002B2CF9AE}" pid="5" name="Abteilung">
    <vt:lpwstr>Abt.</vt:lpwstr>
  </property>
  <property fmtid="{D5CDD505-2E9C-101B-9397-08002B2CF9AE}" pid="6" name="Referent">
    <vt:lpwstr>Referent</vt:lpwstr>
  </property>
  <property fmtid="{D5CDD505-2E9C-101B-9397-08002B2CF9AE}" pid="7" name="Themenangabe">
    <vt:lpwstr>Themenangabe</vt:lpwstr>
  </property>
  <property fmtid="{D5CDD505-2E9C-101B-9397-08002B2CF9AE}" pid="8" name="Speaker/Audience">
    <vt:lpwstr/>
  </property>
  <property fmtid="{D5CDD505-2E9C-101B-9397-08002B2CF9AE}" pid="9" name="Version">
    <vt:lpwstr/>
  </property>
</Properties>
</file>